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5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embeddedFontLst>
    <p:embeddedFont>
      <p:font typeface="Quicksand" panose="020B0604020202020204" charset="0"/>
      <p:regular r:id="rId26"/>
      <p:bold r:id="rId27"/>
    </p:embeddedFont>
    <p:embeddedFont>
      <p:font typeface="Quicksand Light" panose="020B0604020202020204" charset="0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196">
          <p15:clr>
            <a:srgbClr val="9AA0A6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12A2BBB-619B-4691-9AC8-F7F835E0795A}">
  <a:tblStyle styleId="{B12A2BBB-619B-4691-9AC8-F7F835E079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5"/>
  </p:normalViewPr>
  <p:slideViewPr>
    <p:cSldViewPr snapToGrid="0">
      <p:cViewPr varScale="1">
        <p:scale>
          <a:sx n="114" d="100"/>
          <a:sy n="114" d="100"/>
        </p:scale>
        <p:origin x="72" y="296"/>
      </p:cViewPr>
      <p:guideLst>
        <p:guide pos="196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cce.io/tcc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ncce.io/ogl" TargetMode="Externa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cow-milk-farming-animal-eyes-farm-35561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chicken-poultry-animal-chick-farm-40335/" TargetMode="External"/><Relationship Id="rId5" Type="http://schemas.openxmlformats.org/officeDocument/2006/relationships/hyperlink" Target="https://pixabay.com/vectors/sheep-round-cartoon-face-lamb-47527/" TargetMode="External"/><Relationship Id="rId4" Type="http://schemas.openxmlformats.org/officeDocument/2006/relationships/hyperlink" Target="https://pixabay.com/vectors/pig-animal-piglet-pork-hog-piggy-47920/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dog-bone-brown-face-cute-fat-35553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cat-animal-feline-kitty-orange-161284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apple-red-fruit-vitamins-healthy-158419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pixabay.com/vectors/banana-yellow-fruit-tropical-food-42793/" TargetMode="Externa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eyes-eye-color-iris-brown-blue-1185176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thumb-up-hand-like-confirm-go-top-307176/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elephant-head-stupid-cartoon-gray-308776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leopard-head-grin-cute-cartoon-308770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tiger-head-grin-cartoon-orange-308768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zebra-head-stupid-cartoon-black-308769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tiger-head-grin-cartoon-orange-308768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pixabay.com/vectors/leopard-head-grin-cute-cartoon-308770/" TargetMode="External"/><Relationship Id="rId5" Type="http://schemas.openxmlformats.org/officeDocument/2006/relationships/hyperlink" Target="https://pixabay.com/vectors/zebra-head-stupid-cartoon-black-308769/" TargetMode="External"/><Relationship Id="rId4" Type="http://schemas.openxmlformats.org/officeDocument/2006/relationships/hyperlink" Target="https://pixabay.com/vectors/elephant-head-stupid-cartoon-gray-308776/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5ea948baa0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5ea948baa0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Last updated: 28-01-21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Resources are updated regularly — the latest version is available at: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000" u="sng">
                <a:solidFill>
                  <a:srgbClr val="1155CC"/>
                </a:solidFill>
                <a:latin typeface="Quicksand"/>
                <a:ea typeface="Quicksand"/>
                <a:cs typeface="Quicksand"/>
                <a:sym typeface="Quicksa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ncce.io/tcc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1000"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666666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This resource is licensed under the Open Government Licence, version 3. For more information on this licence, see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-GB" sz="1000" u="sng">
                <a:solidFill>
                  <a:srgbClr val="1155CC"/>
                </a:solidFill>
                <a:latin typeface="Quicksand"/>
                <a:ea typeface="Quicksand"/>
                <a:cs typeface="Quicksand"/>
                <a:sym typeface="Quicksa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ncce.io/ogl</a:t>
            </a:r>
            <a:r>
              <a:rPr lang="en-GB" sz="1000">
                <a:solidFill>
                  <a:srgbClr val="666666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7de9a33802_0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7de9a33802_0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7de9a33802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7de9a33802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7de9a33802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7de9a33802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eb07e6303_5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eb07e6303_5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7de9a33802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7de9a33802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7de9a33802_0_5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7de9a33802_0_5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7de9a33802_0_5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7de9a33802_0_5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7de9a33802_0_6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g7de9a33802_0_6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Cow: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https://pixabay.com/vectors/cow-milk-farming-animal-eyes-farm-35561/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Pig: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https://pixabay.com/vectors/pig-animal-piglet-pork-hog-piggy-47920/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Sheep: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https://pixabay.com/vectors/sheep-round-cartoon-face-lamb-47527/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Chicken: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https://pixabay.com/vectors/chicken-poultry-animal-chick-farm-40335/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5eb07e6303_5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5eb07e6303_5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5ea948baa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5ea948baa0_1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Dog: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https://pixabay.com/vectors/dog-bone-brown-face-cute-fat-35553/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Cat: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https://pixabay.com/vectors/cat-animal-feline-kitty-orange-161284/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5ea948baa0_1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5ea948baa0_1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7de7095eca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7de7095eca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Apple: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https://pixabay.com/vectors/apple-red-fruit-vitamins-healthy-158419/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Banana: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https://pixabay.com/vectors/banana-yellow-fruit-tropical-food-42793/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7de7095eca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7de7095eca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Eyes (taken from):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https://pixabay.com/vectors/eyes-eye-color-iris-brown-blue-1185176/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g7de7095ec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7" name="Google Shape;737;g7de7095eca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Image source: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https://pixabay.com/vectors/thumb-up-hand-like-confirm-go-top-307176/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g5eb07e6303_5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1" name="Google Shape;751;g5eb07e6303_5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7f024fee3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7f024fee3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Elephant: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https://pixabay.com/vectors/elephant-head-stupid-cartoon-gray-308776/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de9a3380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7de9a3380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Leopard: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https://pixabay.com/vectors/leopard-head-grin-cute-cartoon-308770/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de9a3380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de9a3380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Tiger: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https://pixabay.com/vectors/tiger-head-grin-cartoon-orange-308768/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de9a33802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de9a33802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Zebra: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https://pixabay.com/vectors/zebra-head-stupid-cartoon-black-308769/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eb07e6303_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eb07e6303_3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Tiger: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https://pixabay.com/vectors/tiger-head-grin-cartoon-orange-308768/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Elephant: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https://pixabay.com/vectors/elephant-head-stupid-cartoon-gray-308776/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Zebra: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https://pixabay.com/vectors/zebra-head-stupid-cartoon-black-308769/</a:t>
            </a: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Leopard: </a:t>
            </a:r>
            <a:r>
              <a:rPr lang="en-GB" sz="1000" u="sng">
                <a:solidFill>
                  <a:schemeClr val="hlink"/>
                </a:solidFill>
                <a:latin typeface="Quicksand"/>
                <a:ea typeface="Quicksand"/>
                <a:cs typeface="Quicksand"/>
                <a:sym typeface="Quicksand"/>
                <a:hlinkClick r:id="rId6"/>
              </a:rPr>
              <a:t>https://pixabay.com/vectors/leopard-head-grin-cute-cartoon-308770/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ea948baa0_1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5ea948baa0_1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Tell the learners: This helps us to count the total number of marks made, especially when we work with large numbers.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Gate - Image created</a:t>
            </a:r>
            <a:r>
              <a:rPr lang="en-GB"/>
              <a:t>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de9a33802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de9a33802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Quicksand"/>
                <a:ea typeface="Quicksand"/>
                <a:cs typeface="Quicksand"/>
                <a:sym typeface="Quicksand"/>
              </a:rPr>
              <a:t>Teacher Note: Talk to the learners as the animals are crossed off and tally marks appear, e.g. ‘We cross off one tiger and make one mark in our tally chart’.</a:t>
            </a:r>
            <a:endParaRPr sz="1000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3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526875" y="576775"/>
            <a:ext cx="8095800" cy="20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32725" y="2665400"/>
            <a:ext cx="8095800" cy="73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2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367675" y="4249150"/>
            <a:ext cx="1465423" cy="65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ives / Questions / Lists">
  <p:cSld name="TITLE_4_1_1_1_2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310900" y="1017725"/>
            <a:ext cx="8522100" cy="381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0900" y="310900"/>
            <a:ext cx="8522100" cy="7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2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mage and text under (with heading)">
  <p:cSld name="TITLE_4_1_1_2_1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0900" y="1017725"/>
            <a:ext cx="8521200" cy="309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2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mage and text under (no heading)">
  <p:cSld name="TITLE_4_1_1_1_4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0900" y="472000"/>
            <a:ext cx="8521200" cy="3795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310900" y="4282175"/>
            <a:ext cx="8521200" cy="54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mage (no text under)">
  <p:cSld name="TITLE_4_1_1_1_3_2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10900" y="1017725"/>
            <a:ext cx="8521200" cy="3811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70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2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r Images side by side">
  <p:cSld name="TITLE_4_1_1_1_3_1_1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text">
  <p:cSld name="TITLE_4_1_1_1_1_1_1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45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0"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subTitle" idx="1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1155CC">
            <a:alpha val="559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2725"/>
            <a:ext cx="9144000" cy="30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310900" y="310900"/>
            <a:ext cx="8521500" cy="7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sz="28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310900" y="1017725"/>
            <a:ext cx="8521500" cy="3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Char char="●"/>
              <a:defRPr sz="1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●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icksand"/>
              <a:buChar char="○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Quicksand"/>
              <a:buChar char="■"/>
              <a:defRPr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1pPr>
            <a:lvl2pPr lvl="1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2pPr>
            <a:lvl3pPr lvl="2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3pPr>
            <a:lvl4pPr lvl="3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4pPr>
            <a:lvl5pPr lvl="4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5pPr>
            <a:lvl6pPr lvl="5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6pPr>
            <a:lvl7pPr lvl="6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7pPr>
            <a:lvl8pPr lvl="7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8pPr>
            <a:lvl9pPr lvl="8" algn="ctr" rtl="0">
              <a:buNone/>
              <a:defRPr sz="800">
                <a:solidFill>
                  <a:srgbClr val="494985"/>
                </a:solidFill>
                <a:latin typeface="Quicksand Light"/>
                <a:ea typeface="Quicksand Light"/>
                <a:cs typeface="Quicksand Light"/>
                <a:sym typeface="Quicksand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196">
          <p15:clr>
            <a:srgbClr val="EA4335"/>
          </p15:clr>
        </p15:guide>
        <p15:guide id="2" orient="horz" pos="196">
          <p15:clr>
            <a:srgbClr val="EA4335"/>
          </p15:clr>
        </p15:guide>
        <p15:guide id="3" orient="horz" pos="641">
          <p15:clr>
            <a:srgbClr val="EA4335"/>
          </p15:clr>
        </p15:guide>
        <p15:guide id="4" pos="2776">
          <p15:clr>
            <a:srgbClr val="EA4335"/>
          </p15:clr>
        </p15:guide>
        <p15:guide id="5" orient="horz" pos="812">
          <p15:clr>
            <a:srgbClr val="EA4335"/>
          </p15:clr>
        </p15:guide>
        <p15:guide id="6" pos="2984">
          <p15:clr>
            <a:srgbClr val="EA4335"/>
          </p15:clr>
        </p15:guide>
        <p15:guide id="7" pos="5564">
          <p15:clr>
            <a:srgbClr val="EA4335"/>
          </p15:clr>
        </p15:guide>
        <p15:guide id="8" orient="horz" pos="2592">
          <p15:clr>
            <a:srgbClr val="EA4335"/>
          </p15:clr>
        </p15:guide>
        <p15:guide id="9" pos="2448">
          <p15:clr>
            <a:srgbClr val="EA4335"/>
          </p15:clr>
        </p15:guide>
        <p15:guide id="10" pos="3312">
          <p15:clr>
            <a:srgbClr val="EA4335"/>
          </p15:clr>
        </p15:guide>
        <p15:guide id="11" orient="horz" pos="304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526875" y="576775"/>
            <a:ext cx="8095800" cy="20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Lesson 1: Counting and comparing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ubTitle" idx="1"/>
          </p:nvPr>
        </p:nvSpPr>
        <p:spPr>
          <a:xfrm>
            <a:off x="532725" y="2665400"/>
            <a:ext cx="8095800" cy="73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/>
              <a:t>Year 2 – Data and information – Pictograms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8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248" name="Google Shape;248;p18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249" name="Google Shape;249;p18"/>
          <p:cNvSpPr txBox="1">
            <a:spLocks noGrp="1"/>
          </p:cNvSpPr>
          <p:nvPr>
            <p:ph type="title" idx="4294967295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Make your own tally chart</a:t>
            </a:r>
            <a:endParaRPr b="0"/>
          </a:p>
        </p:txBody>
      </p:sp>
      <p:sp>
        <p:nvSpPr>
          <p:cNvPr id="250" name="Google Shape;250;p18"/>
          <p:cNvSpPr txBox="1">
            <a:spLocks noGrp="1"/>
          </p:cNvSpPr>
          <p:nvPr>
            <p:ph type="body" idx="1"/>
          </p:nvPr>
        </p:nvSpPr>
        <p:spPr>
          <a:xfrm>
            <a:off x="310900" y="1007350"/>
            <a:ext cx="3564900" cy="31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Can you make a tally chart to show how many animals there are on the farm?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It might help you to fold the paper to count the animals in each pen.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pic>
        <p:nvPicPr>
          <p:cNvPr id="251" name="Google Shape;25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825" y="3794400"/>
            <a:ext cx="777950" cy="80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0225" y="3798850"/>
            <a:ext cx="836652" cy="80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6501" y="3726551"/>
            <a:ext cx="917073" cy="87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28425" y="3794400"/>
            <a:ext cx="706382" cy="80572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8"/>
          <p:cNvSpPr/>
          <p:nvPr/>
        </p:nvSpPr>
        <p:spPr>
          <a:xfrm>
            <a:off x="3877550" y="1007350"/>
            <a:ext cx="4955700" cy="38208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56" name="Google Shape;256;p18"/>
          <p:cNvCxnSpPr>
            <a:stCxn id="255" idx="0"/>
            <a:endCxn id="255" idx="2"/>
          </p:cNvCxnSpPr>
          <p:nvPr/>
        </p:nvCxnSpPr>
        <p:spPr>
          <a:xfrm>
            <a:off x="6355400" y="1007350"/>
            <a:ext cx="0" cy="38208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57" name="Google Shape;257;p18"/>
          <p:cNvCxnSpPr>
            <a:stCxn id="255" idx="1"/>
            <a:endCxn id="255" idx="3"/>
          </p:cNvCxnSpPr>
          <p:nvPr/>
        </p:nvCxnSpPr>
        <p:spPr>
          <a:xfrm>
            <a:off x="3877550" y="2917750"/>
            <a:ext cx="4955700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258" name="Google Shape;25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5825" y="1590075"/>
            <a:ext cx="451950" cy="46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0700" y="1590075"/>
            <a:ext cx="451950" cy="46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5575" y="1590075"/>
            <a:ext cx="451950" cy="46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5825" y="2249450"/>
            <a:ext cx="451950" cy="46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0700" y="2249450"/>
            <a:ext cx="451950" cy="46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5575" y="2249450"/>
            <a:ext cx="451950" cy="46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60612" y="13448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1687" y="13448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22762" y="13448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7037" y="13448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60612" y="18521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1687" y="18521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22762" y="18521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7037" y="18521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60612" y="23594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1687" y="23594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22762" y="23594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7037" y="2359412"/>
            <a:ext cx="486034" cy="4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80725" y="3560425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08638" y="3560425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36550" y="3560425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64450" y="3560425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01075" y="4198650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63488" y="4202275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82288" y="4198650"/>
            <a:ext cx="486025" cy="55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0275" y="3515300"/>
            <a:ext cx="581980" cy="55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60850" y="3515300"/>
            <a:ext cx="581980" cy="55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1425" y="3515300"/>
            <a:ext cx="581980" cy="55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53363" y="4159925"/>
            <a:ext cx="581980" cy="55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21650" y="4159925"/>
            <a:ext cx="581980" cy="55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8"/>
          <p:cNvSpPr txBox="1"/>
          <p:nvPr/>
        </p:nvSpPr>
        <p:spPr>
          <a:xfrm>
            <a:off x="4612040" y="918025"/>
            <a:ext cx="10071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Cows</a:t>
            </a:r>
            <a:endParaRPr sz="24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89" name="Google Shape;289;p18"/>
          <p:cNvSpPr txBox="1"/>
          <p:nvPr/>
        </p:nvSpPr>
        <p:spPr>
          <a:xfrm>
            <a:off x="7091652" y="918025"/>
            <a:ext cx="10071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Pigs</a:t>
            </a:r>
            <a:endParaRPr sz="24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90" name="Google Shape;290;p18"/>
          <p:cNvSpPr txBox="1"/>
          <p:nvPr/>
        </p:nvSpPr>
        <p:spPr>
          <a:xfrm>
            <a:off x="4322275" y="2878500"/>
            <a:ext cx="16041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Chickens</a:t>
            </a:r>
            <a:endParaRPr sz="24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91" name="Google Shape;291;p18"/>
          <p:cNvSpPr txBox="1"/>
          <p:nvPr/>
        </p:nvSpPr>
        <p:spPr>
          <a:xfrm>
            <a:off x="6966700" y="2855950"/>
            <a:ext cx="12570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Sheep</a:t>
            </a:r>
            <a:endParaRPr sz="24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9"/>
          <p:cNvSpPr txBox="1"/>
          <p:nvPr/>
        </p:nvSpPr>
        <p:spPr>
          <a:xfrm>
            <a:off x="310900" y="1017700"/>
            <a:ext cx="35649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97" name="Google Shape;297;p19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298" name="Google Shape;298;p19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299" name="Google Shape;299;p19"/>
          <p:cNvSpPr txBox="1">
            <a:spLocks noGrp="1"/>
          </p:cNvSpPr>
          <p:nvPr>
            <p:ph type="title" idx="4294967295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many animals are there on the farm?</a:t>
            </a:r>
            <a:endParaRPr b="0"/>
          </a:p>
        </p:txBody>
      </p:sp>
      <p:pic>
        <p:nvPicPr>
          <p:cNvPr id="300" name="Google Shape;3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8780" y="970577"/>
            <a:ext cx="641227" cy="664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8267" y="1841085"/>
            <a:ext cx="689612" cy="664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5123" y="3497806"/>
            <a:ext cx="755901" cy="720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71957" y="2711608"/>
            <a:ext cx="582237" cy="66414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04" name="Google Shape;304;p19"/>
          <p:cNvGraphicFramePr/>
          <p:nvPr/>
        </p:nvGraphicFramePr>
        <p:xfrm>
          <a:off x="3886200" y="10177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8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0"/>
          <p:cNvSpPr txBox="1"/>
          <p:nvPr/>
        </p:nvSpPr>
        <p:spPr>
          <a:xfrm>
            <a:off x="305700" y="1179450"/>
            <a:ext cx="35649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How many           ?</a:t>
            </a:r>
            <a:endParaRPr sz="2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10" name="Google Shape;310;p20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311" name="Google Shape;311;p20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Answers - Activity 1</a:t>
            </a:r>
            <a:endParaRPr/>
          </a:p>
        </p:txBody>
      </p:sp>
      <p:sp>
        <p:nvSpPr>
          <p:cNvPr id="312" name="Google Shape;312;p20"/>
          <p:cNvSpPr txBox="1">
            <a:spLocks noGrp="1"/>
          </p:cNvSpPr>
          <p:nvPr>
            <p:ph type="title" idx="4294967295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many animals are there on the farm?</a:t>
            </a:r>
            <a:endParaRPr b="0"/>
          </a:p>
        </p:txBody>
      </p:sp>
      <p:pic>
        <p:nvPicPr>
          <p:cNvPr id="313" name="Google Shape;31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9550" y="1017700"/>
            <a:ext cx="777950" cy="80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3038" y="1933400"/>
            <a:ext cx="836652" cy="805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9701" y="3839764"/>
            <a:ext cx="917073" cy="87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40925" y="2849094"/>
            <a:ext cx="836650" cy="95433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17" name="Google Shape;317;p20"/>
          <p:cNvGraphicFramePr/>
          <p:nvPr/>
        </p:nvGraphicFramePr>
        <p:xfrm>
          <a:off x="3886200" y="10177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318" name="Google Shape;318;p20"/>
          <p:cNvCxnSpPr/>
          <p:nvPr/>
        </p:nvCxnSpPr>
        <p:spPr>
          <a:xfrm>
            <a:off x="6088700" y="15394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9" name="Google Shape;319;p20"/>
          <p:cNvCxnSpPr/>
          <p:nvPr/>
        </p:nvCxnSpPr>
        <p:spPr>
          <a:xfrm>
            <a:off x="6241100" y="15394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0" name="Google Shape;320;p20"/>
          <p:cNvCxnSpPr/>
          <p:nvPr/>
        </p:nvCxnSpPr>
        <p:spPr>
          <a:xfrm>
            <a:off x="6393500" y="15394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1" name="Google Shape;321;p20"/>
          <p:cNvCxnSpPr/>
          <p:nvPr/>
        </p:nvCxnSpPr>
        <p:spPr>
          <a:xfrm>
            <a:off x="6545888" y="15394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2" name="Google Shape;322;p20"/>
          <p:cNvCxnSpPr/>
          <p:nvPr/>
        </p:nvCxnSpPr>
        <p:spPr>
          <a:xfrm>
            <a:off x="6913175" y="15394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3" name="Google Shape;323;p20"/>
          <p:cNvCxnSpPr/>
          <p:nvPr/>
        </p:nvCxnSpPr>
        <p:spPr>
          <a:xfrm flipH="1">
            <a:off x="5954175" y="15370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4" name="Google Shape;3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1098" y="1477727"/>
            <a:ext cx="674014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79750" y="2289250"/>
            <a:ext cx="713700" cy="687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6" name="Google Shape;326;p20"/>
          <p:cNvCxnSpPr/>
          <p:nvPr/>
        </p:nvCxnSpPr>
        <p:spPr>
          <a:xfrm>
            <a:off x="5737125" y="23485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7" name="Google Shape;327;p20"/>
          <p:cNvCxnSpPr/>
          <p:nvPr/>
        </p:nvCxnSpPr>
        <p:spPr>
          <a:xfrm>
            <a:off x="5889525" y="23485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8" name="Google Shape;328;p20"/>
          <p:cNvCxnSpPr/>
          <p:nvPr/>
        </p:nvCxnSpPr>
        <p:spPr>
          <a:xfrm>
            <a:off x="6041925" y="23485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9" name="Google Shape;329;p20"/>
          <p:cNvCxnSpPr/>
          <p:nvPr/>
        </p:nvCxnSpPr>
        <p:spPr>
          <a:xfrm>
            <a:off x="6194313" y="23485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0" name="Google Shape;330;p20"/>
          <p:cNvCxnSpPr/>
          <p:nvPr/>
        </p:nvCxnSpPr>
        <p:spPr>
          <a:xfrm flipH="1">
            <a:off x="5602600" y="23461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331;p20"/>
          <p:cNvCxnSpPr/>
          <p:nvPr/>
        </p:nvCxnSpPr>
        <p:spPr>
          <a:xfrm>
            <a:off x="6403575" y="23473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20"/>
          <p:cNvCxnSpPr/>
          <p:nvPr/>
        </p:nvCxnSpPr>
        <p:spPr>
          <a:xfrm>
            <a:off x="6555975" y="23473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3" name="Google Shape;333;p20"/>
          <p:cNvCxnSpPr/>
          <p:nvPr/>
        </p:nvCxnSpPr>
        <p:spPr>
          <a:xfrm>
            <a:off x="6708375" y="23473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4" name="Google Shape;334;p20"/>
          <p:cNvCxnSpPr/>
          <p:nvPr/>
        </p:nvCxnSpPr>
        <p:spPr>
          <a:xfrm>
            <a:off x="6860763" y="23473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5" name="Google Shape;335;p20"/>
          <p:cNvCxnSpPr/>
          <p:nvPr/>
        </p:nvCxnSpPr>
        <p:spPr>
          <a:xfrm flipH="1">
            <a:off x="6269050" y="2344863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6" name="Google Shape;336;p20"/>
          <p:cNvCxnSpPr/>
          <p:nvPr/>
        </p:nvCxnSpPr>
        <p:spPr>
          <a:xfrm>
            <a:off x="7235838" y="23473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7" name="Google Shape;337;p20"/>
          <p:cNvCxnSpPr/>
          <p:nvPr/>
        </p:nvCxnSpPr>
        <p:spPr>
          <a:xfrm>
            <a:off x="7083438" y="23473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38" name="Google Shape;33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81432" y="3090001"/>
            <a:ext cx="612018" cy="69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9" name="Google Shape;339;p20"/>
          <p:cNvCxnSpPr/>
          <p:nvPr/>
        </p:nvCxnSpPr>
        <p:spPr>
          <a:xfrm>
            <a:off x="6025700" y="31551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0" name="Google Shape;340;p20"/>
          <p:cNvCxnSpPr/>
          <p:nvPr/>
        </p:nvCxnSpPr>
        <p:spPr>
          <a:xfrm>
            <a:off x="6178100" y="31551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1" name="Google Shape;341;p20"/>
          <p:cNvCxnSpPr/>
          <p:nvPr/>
        </p:nvCxnSpPr>
        <p:spPr>
          <a:xfrm>
            <a:off x="6330500" y="31551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2" name="Google Shape;342;p20"/>
          <p:cNvCxnSpPr/>
          <p:nvPr/>
        </p:nvCxnSpPr>
        <p:spPr>
          <a:xfrm>
            <a:off x="6482888" y="31551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20"/>
          <p:cNvCxnSpPr/>
          <p:nvPr/>
        </p:nvCxnSpPr>
        <p:spPr>
          <a:xfrm>
            <a:off x="6850175" y="31551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Google Shape;344;p20"/>
          <p:cNvCxnSpPr/>
          <p:nvPr/>
        </p:nvCxnSpPr>
        <p:spPr>
          <a:xfrm flipH="1">
            <a:off x="5891175" y="31527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5" name="Google Shape;345;p20"/>
          <p:cNvCxnSpPr/>
          <p:nvPr/>
        </p:nvCxnSpPr>
        <p:spPr>
          <a:xfrm>
            <a:off x="6976175" y="31551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46" name="Google Shape;34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1250" y="3901525"/>
            <a:ext cx="713699" cy="679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7" name="Google Shape;347;p20"/>
          <p:cNvCxnSpPr/>
          <p:nvPr/>
        </p:nvCxnSpPr>
        <p:spPr>
          <a:xfrm>
            <a:off x="6214950" y="39613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8" name="Google Shape;348;p20"/>
          <p:cNvCxnSpPr/>
          <p:nvPr/>
        </p:nvCxnSpPr>
        <p:spPr>
          <a:xfrm>
            <a:off x="6367350" y="39613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9" name="Google Shape;349;p20"/>
          <p:cNvCxnSpPr/>
          <p:nvPr/>
        </p:nvCxnSpPr>
        <p:spPr>
          <a:xfrm>
            <a:off x="6519750" y="39613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0" name="Google Shape;350;p20"/>
          <p:cNvCxnSpPr/>
          <p:nvPr/>
        </p:nvCxnSpPr>
        <p:spPr>
          <a:xfrm>
            <a:off x="6672138" y="39613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1" name="Google Shape;351;p20"/>
          <p:cNvCxnSpPr/>
          <p:nvPr/>
        </p:nvCxnSpPr>
        <p:spPr>
          <a:xfrm flipH="1">
            <a:off x="6080425" y="39588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2" name="Google Shape;352;p20"/>
          <p:cNvSpPr txBox="1"/>
          <p:nvPr/>
        </p:nvSpPr>
        <p:spPr>
          <a:xfrm>
            <a:off x="7351250" y="149967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53" name="Google Shape;353;p20"/>
          <p:cNvSpPr txBox="1"/>
          <p:nvPr/>
        </p:nvSpPr>
        <p:spPr>
          <a:xfrm>
            <a:off x="7343750" y="231530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12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54" name="Google Shape;354;p20"/>
          <p:cNvSpPr txBox="1"/>
          <p:nvPr/>
        </p:nvSpPr>
        <p:spPr>
          <a:xfrm>
            <a:off x="7359425" y="313092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55" name="Google Shape;355;p20"/>
          <p:cNvSpPr txBox="1"/>
          <p:nvPr/>
        </p:nvSpPr>
        <p:spPr>
          <a:xfrm>
            <a:off x="7357600" y="394655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1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sp>
        <p:nvSpPr>
          <p:cNvPr id="361" name="Google Shape;361;p21"/>
          <p:cNvSpPr txBox="1">
            <a:spLocks noGrp="1"/>
          </p:cNvSpPr>
          <p:nvPr>
            <p:ph type="subTitle" idx="1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362" name="Google Shape;362;p21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Quicksand"/>
                <a:ea typeface="Quicksand"/>
                <a:cs typeface="Quicksand"/>
                <a:sym typeface="Quicksand"/>
              </a:rPr>
              <a:t>Can you answer questions using a tally chart?</a:t>
            </a:r>
            <a:endParaRPr sz="2800" b="1"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363" name="Google Shape;363;p21"/>
          <p:cNvGraphicFramePr/>
          <p:nvPr/>
        </p:nvGraphicFramePr>
        <p:xfrm>
          <a:off x="2098038" y="10232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364" name="Google Shape;364;p21"/>
          <p:cNvCxnSpPr/>
          <p:nvPr/>
        </p:nvCxnSpPr>
        <p:spPr>
          <a:xfrm>
            <a:off x="43005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5" name="Google Shape;365;p21"/>
          <p:cNvCxnSpPr/>
          <p:nvPr/>
        </p:nvCxnSpPr>
        <p:spPr>
          <a:xfrm>
            <a:off x="44529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6" name="Google Shape;366;p21"/>
          <p:cNvCxnSpPr/>
          <p:nvPr/>
        </p:nvCxnSpPr>
        <p:spPr>
          <a:xfrm>
            <a:off x="46053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7" name="Google Shape;367;p21"/>
          <p:cNvCxnSpPr/>
          <p:nvPr/>
        </p:nvCxnSpPr>
        <p:spPr>
          <a:xfrm>
            <a:off x="4757725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8" name="Google Shape;368;p21"/>
          <p:cNvCxnSpPr/>
          <p:nvPr/>
        </p:nvCxnSpPr>
        <p:spPr>
          <a:xfrm>
            <a:off x="5125013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9" name="Google Shape;369;p21"/>
          <p:cNvCxnSpPr/>
          <p:nvPr/>
        </p:nvCxnSpPr>
        <p:spPr>
          <a:xfrm flipH="1">
            <a:off x="4166013" y="1542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70" name="Google Shape;37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2936" y="1483227"/>
            <a:ext cx="674014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1587" y="2294750"/>
            <a:ext cx="713700" cy="687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2" name="Google Shape;372;p21"/>
          <p:cNvCxnSpPr/>
          <p:nvPr/>
        </p:nvCxnSpPr>
        <p:spPr>
          <a:xfrm>
            <a:off x="39489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3" name="Google Shape;373;p21"/>
          <p:cNvCxnSpPr/>
          <p:nvPr/>
        </p:nvCxnSpPr>
        <p:spPr>
          <a:xfrm>
            <a:off x="41013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4" name="Google Shape;374;p21"/>
          <p:cNvCxnSpPr/>
          <p:nvPr/>
        </p:nvCxnSpPr>
        <p:spPr>
          <a:xfrm>
            <a:off x="42537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5" name="Google Shape;375;p21"/>
          <p:cNvCxnSpPr/>
          <p:nvPr/>
        </p:nvCxnSpPr>
        <p:spPr>
          <a:xfrm>
            <a:off x="4406150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6" name="Google Shape;376;p21"/>
          <p:cNvCxnSpPr/>
          <p:nvPr/>
        </p:nvCxnSpPr>
        <p:spPr>
          <a:xfrm flipH="1">
            <a:off x="3814438" y="23516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7" name="Google Shape;377;p21"/>
          <p:cNvCxnSpPr/>
          <p:nvPr/>
        </p:nvCxnSpPr>
        <p:spPr>
          <a:xfrm>
            <a:off x="46154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8" name="Google Shape;378;p21"/>
          <p:cNvCxnSpPr/>
          <p:nvPr/>
        </p:nvCxnSpPr>
        <p:spPr>
          <a:xfrm>
            <a:off x="47678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9" name="Google Shape;379;p21"/>
          <p:cNvCxnSpPr/>
          <p:nvPr/>
        </p:nvCxnSpPr>
        <p:spPr>
          <a:xfrm>
            <a:off x="49202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0" name="Google Shape;380;p21"/>
          <p:cNvCxnSpPr/>
          <p:nvPr/>
        </p:nvCxnSpPr>
        <p:spPr>
          <a:xfrm>
            <a:off x="5072600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1" name="Google Shape;381;p21"/>
          <p:cNvCxnSpPr/>
          <p:nvPr/>
        </p:nvCxnSpPr>
        <p:spPr>
          <a:xfrm flipH="1">
            <a:off x="4480888" y="2350363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2" name="Google Shape;382;p21"/>
          <p:cNvCxnSpPr/>
          <p:nvPr/>
        </p:nvCxnSpPr>
        <p:spPr>
          <a:xfrm>
            <a:off x="54476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3" name="Google Shape;383;p21"/>
          <p:cNvCxnSpPr/>
          <p:nvPr/>
        </p:nvCxnSpPr>
        <p:spPr>
          <a:xfrm>
            <a:off x="52952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84" name="Google Shape;38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3270" y="3095501"/>
            <a:ext cx="612018" cy="69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5" name="Google Shape;385;p21"/>
          <p:cNvCxnSpPr/>
          <p:nvPr/>
        </p:nvCxnSpPr>
        <p:spPr>
          <a:xfrm>
            <a:off x="42375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6" name="Google Shape;386;p21"/>
          <p:cNvCxnSpPr/>
          <p:nvPr/>
        </p:nvCxnSpPr>
        <p:spPr>
          <a:xfrm>
            <a:off x="43899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7" name="Google Shape;387;p21"/>
          <p:cNvCxnSpPr/>
          <p:nvPr/>
        </p:nvCxnSpPr>
        <p:spPr>
          <a:xfrm>
            <a:off x="45423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8" name="Google Shape;388;p21"/>
          <p:cNvCxnSpPr/>
          <p:nvPr/>
        </p:nvCxnSpPr>
        <p:spPr>
          <a:xfrm>
            <a:off x="4694725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9" name="Google Shape;389;p21"/>
          <p:cNvCxnSpPr/>
          <p:nvPr/>
        </p:nvCxnSpPr>
        <p:spPr>
          <a:xfrm>
            <a:off x="5062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0" name="Google Shape;390;p21"/>
          <p:cNvCxnSpPr/>
          <p:nvPr/>
        </p:nvCxnSpPr>
        <p:spPr>
          <a:xfrm flipH="1">
            <a:off x="4103013" y="31582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1" name="Google Shape;391;p21"/>
          <p:cNvCxnSpPr/>
          <p:nvPr/>
        </p:nvCxnSpPr>
        <p:spPr>
          <a:xfrm>
            <a:off x="5188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92" name="Google Shape;39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3088" y="3907025"/>
            <a:ext cx="713699" cy="679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3" name="Google Shape;393;p21"/>
          <p:cNvCxnSpPr/>
          <p:nvPr/>
        </p:nvCxnSpPr>
        <p:spPr>
          <a:xfrm>
            <a:off x="44267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4" name="Google Shape;394;p21"/>
          <p:cNvCxnSpPr/>
          <p:nvPr/>
        </p:nvCxnSpPr>
        <p:spPr>
          <a:xfrm>
            <a:off x="45791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5" name="Google Shape;395;p21"/>
          <p:cNvCxnSpPr/>
          <p:nvPr/>
        </p:nvCxnSpPr>
        <p:spPr>
          <a:xfrm>
            <a:off x="47315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6" name="Google Shape;396;p21"/>
          <p:cNvCxnSpPr/>
          <p:nvPr/>
        </p:nvCxnSpPr>
        <p:spPr>
          <a:xfrm>
            <a:off x="4883975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7" name="Google Shape;397;p21"/>
          <p:cNvCxnSpPr/>
          <p:nvPr/>
        </p:nvCxnSpPr>
        <p:spPr>
          <a:xfrm flipH="1">
            <a:off x="4292263" y="39643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8" name="Google Shape;398;p21"/>
          <p:cNvSpPr txBox="1"/>
          <p:nvPr/>
        </p:nvSpPr>
        <p:spPr>
          <a:xfrm>
            <a:off x="5563088" y="150517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399" name="Google Shape;399;p21"/>
          <p:cNvSpPr txBox="1"/>
          <p:nvPr/>
        </p:nvSpPr>
        <p:spPr>
          <a:xfrm>
            <a:off x="5555588" y="232080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12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00" name="Google Shape;400;p21"/>
          <p:cNvSpPr txBox="1"/>
          <p:nvPr/>
        </p:nvSpPr>
        <p:spPr>
          <a:xfrm>
            <a:off x="5571263" y="313642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01" name="Google Shape;401;p21"/>
          <p:cNvSpPr txBox="1"/>
          <p:nvPr/>
        </p:nvSpPr>
        <p:spPr>
          <a:xfrm>
            <a:off x="5569438" y="395205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2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407" name="Google Shape;407;p22"/>
          <p:cNvSpPr txBox="1">
            <a:spLocks noGrp="1"/>
          </p:cNvSpPr>
          <p:nvPr>
            <p:ph type="subTitle" idx="1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408" name="Google Shape;408;p22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Quicksand"/>
                <a:ea typeface="Quicksand"/>
                <a:cs typeface="Quicksand"/>
                <a:sym typeface="Quicksand"/>
              </a:rPr>
              <a:t>Which animals does the farmer have most of?</a:t>
            </a:r>
            <a:endParaRPr sz="2800" b="1"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409" name="Google Shape;409;p22"/>
          <p:cNvGraphicFramePr/>
          <p:nvPr/>
        </p:nvGraphicFramePr>
        <p:xfrm>
          <a:off x="2098038" y="10232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410" name="Google Shape;410;p22"/>
          <p:cNvCxnSpPr/>
          <p:nvPr/>
        </p:nvCxnSpPr>
        <p:spPr>
          <a:xfrm>
            <a:off x="43005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" name="Google Shape;411;p22"/>
          <p:cNvCxnSpPr/>
          <p:nvPr/>
        </p:nvCxnSpPr>
        <p:spPr>
          <a:xfrm>
            <a:off x="44529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2" name="Google Shape;412;p22"/>
          <p:cNvCxnSpPr/>
          <p:nvPr/>
        </p:nvCxnSpPr>
        <p:spPr>
          <a:xfrm>
            <a:off x="46053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3" name="Google Shape;413;p22"/>
          <p:cNvCxnSpPr/>
          <p:nvPr/>
        </p:nvCxnSpPr>
        <p:spPr>
          <a:xfrm>
            <a:off x="4757725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4" name="Google Shape;414;p22"/>
          <p:cNvCxnSpPr/>
          <p:nvPr/>
        </p:nvCxnSpPr>
        <p:spPr>
          <a:xfrm>
            <a:off x="5125013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5" name="Google Shape;415;p22"/>
          <p:cNvCxnSpPr/>
          <p:nvPr/>
        </p:nvCxnSpPr>
        <p:spPr>
          <a:xfrm flipH="1">
            <a:off x="4166013" y="1542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16" name="Google Shape;4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2936" y="1483227"/>
            <a:ext cx="674014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1587" y="2294750"/>
            <a:ext cx="713700" cy="687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8" name="Google Shape;418;p22"/>
          <p:cNvCxnSpPr/>
          <p:nvPr/>
        </p:nvCxnSpPr>
        <p:spPr>
          <a:xfrm>
            <a:off x="39489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9" name="Google Shape;419;p22"/>
          <p:cNvCxnSpPr/>
          <p:nvPr/>
        </p:nvCxnSpPr>
        <p:spPr>
          <a:xfrm>
            <a:off x="41013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0" name="Google Shape;420;p22"/>
          <p:cNvCxnSpPr/>
          <p:nvPr/>
        </p:nvCxnSpPr>
        <p:spPr>
          <a:xfrm>
            <a:off x="42537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1" name="Google Shape;421;p22"/>
          <p:cNvCxnSpPr/>
          <p:nvPr/>
        </p:nvCxnSpPr>
        <p:spPr>
          <a:xfrm>
            <a:off x="4406150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2" name="Google Shape;422;p22"/>
          <p:cNvCxnSpPr/>
          <p:nvPr/>
        </p:nvCxnSpPr>
        <p:spPr>
          <a:xfrm flipH="1">
            <a:off x="3814438" y="23516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3" name="Google Shape;423;p22"/>
          <p:cNvCxnSpPr/>
          <p:nvPr/>
        </p:nvCxnSpPr>
        <p:spPr>
          <a:xfrm>
            <a:off x="46154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4" name="Google Shape;424;p22"/>
          <p:cNvCxnSpPr/>
          <p:nvPr/>
        </p:nvCxnSpPr>
        <p:spPr>
          <a:xfrm>
            <a:off x="47678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5" name="Google Shape;425;p22"/>
          <p:cNvCxnSpPr/>
          <p:nvPr/>
        </p:nvCxnSpPr>
        <p:spPr>
          <a:xfrm>
            <a:off x="49202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6" name="Google Shape;426;p22"/>
          <p:cNvCxnSpPr/>
          <p:nvPr/>
        </p:nvCxnSpPr>
        <p:spPr>
          <a:xfrm>
            <a:off x="5072600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7" name="Google Shape;427;p22"/>
          <p:cNvCxnSpPr/>
          <p:nvPr/>
        </p:nvCxnSpPr>
        <p:spPr>
          <a:xfrm flipH="1">
            <a:off x="4480888" y="2350363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8" name="Google Shape;428;p22"/>
          <p:cNvCxnSpPr/>
          <p:nvPr/>
        </p:nvCxnSpPr>
        <p:spPr>
          <a:xfrm>
            <a:off x="54476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9" name="Google Shape;429;p22"/>
          <p:cNvCxnSpPr/>
          <p:nvPr/>
        </p:nvCxnSpPr>
        <p:spPr>
          <a:xfrm>
            <a:off x="52952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30" name="Google Shape;43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3270" y="3095501"/>
            <a:ext cx="612018" cy="69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1" name="Google Shape;431;p22"/>
          <p:cNvCxnSpPr/>
          <p:nvPr/>
        </p:nvCxnSpPr>
        <p:spPr>
          <a:xfrm>
            <a:off x="42375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2" name="Google Shape;432;p22"/>
          <p:cNvCxnSpPr/>
          <p:nvPr/>
        </p:nvCxnSpPr>
        <p:spPr>
          <a:xfrm>
            <a:off x="43899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3" name="Google Shape;433;p22"/>
          <p:cNvCxnSpPr/>
          <p:nvPr/>
        </p:nvCxnSpPr>
        <p:spPr>
          <a:xfrm>
            <a:off x="45423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4" name="Google Shape;434;p22"/>
          <p:cNvCxnSpPr/>
          <p:nvPr/>
        </p:nvCxnSpPr>
        <p:spPr>
          <a:xfrm>
            <a:off x="4694725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5" name="Google Shape;435;p22"/>
          <p:cNvCxnSpPr/>
          <p:nvPr/>
        </p:nvCxnSpPr>
        <p:spPr>
          <a:xfrm>
            <a:off x="5062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6" name="Google Shape;436;p22"/>
          <p:cNvCxnSpPr/>
          <p:nvPr/>
        </p:nvCxnSpPr>
        <p:spPr>
          <a:xfrm flipH="1">
            <a:off x="4103013" y="31582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7" name="Google Shape;437;p22"/>
          <p:cNvCxnSpPr/>
          <p:nvPr/>
        </p:nvCxnSpPr>
        <p:spPr>
          <a:xfrm>
            <a:off x="5188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38" name="Google Shape;43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3088" y="3907025"/>
            <a:ext cx="713699" cy="679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9" name="Google Shape;439;p22"/>
          <p:cNvCxnSpPr/>
          <p:nvPr/>
        </p:nvCxnSpPr>
        <p:spPr>
          <a:xfrm>
            <a:off x="44267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0" name="Google Shape;440;p22"/>
          <p:cNvCxnSpPr/>
          <p:nvPr/>
        </p:nvCxnSpPr>
        <p:spPr>
          <a:xfrm>
            <a:off x="45791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1" name="Google Shape;441;p22"/>
          <p:cNvCxnSpPr/>
          <p:nvPr/>
        </p:nvCxnSpPr>
        <p:spPr>
          <a:xfrm>
            <a:off x="47315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2" name="Google Shape;442;p22"/>
          <p:cNvCxnSpPr/>
          <p:nvPr/>
        </p:nvCxnSpPr>
        <p:spPr>
          <a:xfrm>
            <a:off x="4883975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3" name="Google Shape;443;p22"/>
          <p:cNvCxnSpPr/>
          <p:nvPr/>
        </p:nvCxnSpPr>
        <p:spPr>
          <a:xfrm flipH="1">
            <a:off x="4292263" y="39643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4" name="Google Shape;444;p22"/>
          <p:cNvSpPr txBox="1"/>
          <p:nvPr/>
        </p:nvSpPr>
        <p:spPr>
          <a:xfrm>
            <a:off x="5563088" y="150517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45" name="Google Shape;445;p22"/>
          <p:cNvSpPr txBox="1"/>
          <p:nvPr/>
        </p:nvSpPr>
        <p:spPr>
          <a:xfrm>
            <a:off x="5555588" y="232080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12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46" name="Google Shape;446;p22"/>
          <p:cNvSpPr txBox="1"/>
          <p:nvPr/>
        </p:nvSpPr>
        <p:spPr>
          <a:xfrm>
            <a:off x="5571263" y="313642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47" name="Google Shape;447;p22"/>
          <p:cNvSpPr txBox="1"/>
          <p:nvPr/>
        </p:nvSpPr>
        <p:spPr>
          <a:xfrm>
            <a:off x="5569438" y="395205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3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sp>
        <p:nvSpPr>
          <p:cNvPr id="453" name="Google Shape;453;p23"/>
          <p:cNvSpPr txBox="1">
            <a:spLocks noGrp="1"/>
          </p:cNvSpPr>
          <p:nvPr>
            <p:ph type="subTitle" idx="1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graphicFrame>
        <p:nvGraphicFramePr>
          <p:cNvPr id="454" name="Google Shape;454;p23"/>
          <p:cNvGraphicFramePr/>
          <p:nvPr/>
        </p:nvGraphicFramePr>
        <p:xfrm>
          <a:off x="2098038" y="10232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455" name="Google Shape;455;p23"/>
          <p:cNvCxnSpPr/>
          <p:nvPr/>
        </p:nvCxnSpPr>
        <p:spPr>
          <a:xfrm>
            <a:off x="43005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6" name="Google Shape;456;p23"/>
          <p:cNvCxnSpPr/>
          <p:nvPr/>
        </p:nvCxnSpPr>
        <p:spPr>
          <a:xfrm>
            <a:off x="44529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7" name="Google Shape;457;p23"/>
          <p:cNvCxnSpPr/>
          <p:nvPr/>
        </p:nvCxnSpPr>
        <p:spPr>
          <a:xfrm>
            <a:off x="46053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8" name="Google Shape;458;p23"/>
          <p:cNvCxnSpPr/>
          <p:nvPr/>
        </p:nvCxnSpPr>
        <p:spPr>
          <a:xfrm>
            <a:off x="4757725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9" name="Google Shape;459;p23"/>
          <p:cNvCxnSpPr/>
          <p:nvPr/>
        </p:nvCxnSpPr>
        <p:spPr>
          <a:xfrm>
            <a:off x="5125013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0" name="Google Shape;460;p23"/>
          <p:cNvCxnSpPr/>
          <p:nvPr/>
        </p:nvCxnSpPr>
        <p:spPr>
          <a:xfrm flipH="1">
            <a:off x="4166013" y="1542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61" name="Google Shape;4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2936" y="1483227"/>
            <a:ext cx="674014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1587" y="2294750"/>
            <a:ext cx="713700" cy="687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3" name="Google Shape;463;p23"/>
          <p:cNvCxnSpPr/>
          <p:nvPr/>
        </p:nvCxnSpPr>
        <p:spPr>
          <a:xfrm>
            <a:off x="39489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4" name="Google Shape;464;p23"/>
          <p:cNvCxnSpPr/>
          <p:nvPr/>
        </p:nvCxnSpPr>
        <p:spPr>
          <a:xfrm>
            <a:off x="41013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5" name="Google Shape;465;p23"/>
          <p:cNvCxnSpPr/>
          <p:nvPr/>
        </p:nvCxnSpPr>
        <p:spPr>
          <a:xfrm>
            <a:off x="42537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6" name="Google Shape;466;p23"/>
          <p:cNvCxnSpPr/>
          <p:nvPr/>
        </p:nvCxnSpPr>
        <p:spPr>
          <a:xfrm>
            <a:off x="4406150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7" name="Google Shape;467;p23"/>
          <p:cNvCxnSpPr/>
          <p:nvPr/>
        </p:nvCxnSpPr>
        <p:spPr>
          <a:xfrm flipH="1">
            <a:off x="3814438" y="23516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8" name="Google Shape;468;p23"/>
          <p:cNvCxnSpPr/>
          <p:nvPr/>
        </p:nvCxnSpPr>
        <p:spPr>
          <a:xfrm>
            <a:off x="46154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9" name="Google Shape;469;p23"/>
          <p:cNvCxnSpPr/>
          <p:nvPr/>
        </p:nvCxnSpPr>
        <p:spPr>
          <a:xfrm>
            <a:off x="47678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0" name="Google Shape;470;p23"/>
          <p:cNvCxnSpPr/>
          <p:nvPr/>
        </p:nvCxnSpPr>
        <p:spPr>
          <a:xfrm>
            <a:off x="49202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1" name="Google Shape;471;p23"/>
          <p:cNvCxnSpPr/>
          <p:nvPr/>
        </p:nvCxnSpPr>
        <p:spPr>
          <a:xfrm>
            <a:off x="5072600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2" name="Google Shape;472;p23"/>
          <p:cNvCxnSpPr/>
          <p:nvPr/>
        </p:nvCxnSpPr>
        <p:spPr>
          <a:xfrm flipH="1">
            <a:off x="4480888" y="2350363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3" name="Google Shape;473;p23"/>
          <p:cNvCxnSpPr/>
          <p:nvPr/>
        </p:nvCxnSpPr>
        <p:spPr>
          <a:xfrm>
            <a:off x="54476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4" name="Google Shape;474;p23"/>
          <p:cNvCxnSpPr/>
          <p:nvPr/>
        </p:nvCxnSpPr>
        <p:spPr>
          <a:xfrm>
            <a:off x="52952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75" name="Google Shape;47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3270" y="3095501"/>
            <a:ext cx="612018" cy="69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6" name="Google Shape;476;p23"/>
          <p:cNvCxnSpPr/>
          <p:nvPr/>
        </p:nvCxnSpPr>
        <p:spPr>
          <a:xfrm>
            <a:off x="42375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7" name="Google Shape;477;p23"/>
          <p:cNvCxnSpPr/>
          <p:nvPr/>
        </p:nvCxnSpPr>
        <p:spPr>
          <a:xfrm>
            <a:off x="43899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8" name="Google Shape;478;p23"/>
          <p:cNvCxnSpPr/>
          <p:nvPr/>
        </p:nvCxnSpPr>
        <p:spPr>
          <a:xfrm>
            <a:off x="45423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9" name="Google Shape;479;p23"/>
          <p:cNvCxnSpPr/>
          <p:nvPr/>
        </p:nvCxnSpPr>
        <p:spPr>
          <a:xfrm>
            <a:off x="4694725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23"/>
          <p:cNvCxnSpPr/>
          <p:nvPr/>
        </p:nvCxnSpPr>
        <p:spPr>
          <a:xfrm>
            <a:off x="5062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1" name="Google Shape;481;p23"/>
          <p:cNvCxnSpPr/>
          <p:nvPr/>
        </p:nvCxnSpPr>
        <p:spPr>
          <a:xfrm flipH="1">
            <a:off x="4103013" y="31582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2" name="Google Shape;482;p23"/>
          <p:cNvCxnSpPr/>
          <p:nvPr/>
        </p:nvCxnSpPr>
        <p:spPr>
          <a:xfrm>
            <a:off x="5188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83" name="Google Shape;483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3088" y="3907025"/>
            <a:ext cx="713699" cy="679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4" name="Google Shape;484;p23"/>
          <p:cNvCxnSpPr/>
          <p:nvPr/>
        </p:nvCxnSpPr>
        <p:spPr>
          <a:xfrm>
            <a:off x="44267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5" name="Google Shape;485;p23"/>
          <p:cNvCxnSpPr/>
          <p:nvPr/>
        </p:nvCxnSpPr>
        <p:spPr>
          <a:xfrm>
            <a:off x="45791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6" name="Google Shape;486;p23"/>
          <p:cNvCxnSpPr/>
          <p:nvPr/>
        </p:nvCxnSpPr>
        <p:spPr>
          <a:xfrm>
            <a:off x="47315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7" name="Google Shape;487;p23"/>
          <p:cNvCxnSpPr/>
          <p:nvPr/>
        </p:nvCxnSpPr>
        <p:spPr>
          <a:xfrm>
            <a:off x="4883975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8" name="Google Shape;488;p23"/>
          <p:cNvCxnSpPr/>
          <p:nvPr/>
        </p:nvCxnSpPr>
        <p:spPr>
          <a:xfrm flipH="1">
            <a:off x="4292263" y="39643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9" name="Google Shape;489;p23"/>
          <p:cNvSpPr txBox="1"/>
          <p:nvPr/>
        </p:nvSpPr>
        <p:spPr>
          <a:xfrm>
            <a:off x="5563088" y="150517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90" name="Google Shape;490;p23"/>
          <p:cNvSpPr txBox="1"/>
          <p:nvPr/>
        </p:nvSpPr>
        <p:spPr>
          <a:xfrm>
            <a:off x="5555588" y="232080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12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91" name="Google Shape;491;p23"/>
          <p:cNvSpPr txBox="1"/>
          <p:nvPr/>
        </p:nvSpPr>
        <p:spPr>
          <a:xfrm>
            <a:off x="5571263" y="313642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92" name="Google Shape;492;p23"/>
          <p:cNvSpPr txBox="1"/>
          <p:nvPr/>
        </p:nvSpPr>
        <p:spPr>
          <a:xfrm>
            <a:off x="5569438" y="395205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493" name="Google Shape;493;p23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Quicksand"/>
                <a:ea typeface="Quicksand"/>
                <a:cs typeface="Quicksand"/>
                <a:sym typeface="Quicksand"/>
              </a:rPr>
              <a:t>Which animals does the farmer have least of?</a:t>
            </a:r>
            <a:endParaRPr sz="2800" b="1"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24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sp>
        <p:nvSpPr>
          <p:cNvPr id="499" name="Google Shape;499;p24"/>
          <p:cNvSpPr txBox="1">
            <a:spLocks noGrp="1"/>
          </p:cNvSpPr>
          <p:nvPr>
            <p:ph type="subTitle" idx="1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500" name="Google Shape;500;p24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Quicksand"/>
                <a:ea typeface="Quicksand"/>
                <a:cs typeface="Quicksand"/>
                <a:sym typeface="Quicksand"/>
              </a:rPr>
              <a:t>How many chickens are there?</a:t>
            </a:r>
            <a:endParaRPr sz="2800" b="1"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501" name="Google Shape;501;p24"/>
          <p:cNvGraphicFramePr/>
          <p:nvPr/>
        </p:nvGraphicFramePr>
        <p:xfrm>
          <a:off x="2098038" y="10232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02" name="Google Shape;502;p24"/>
          <p:cNvCxnSpPr/>
          <p:nvPr/>
        </p:nvCxnSpPr>
        <p:spPr>
          <a:xfrm>
            <a:off x="43005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3" name="Google Shape;503;p24"/>
          <p:cNvCxnSpPr/>
          <p:nvPr/>
        </p:nvCxnSpPr>
        <p:spPr>
          <a:xfrm>
            <a:off x="44529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24"/>
          <p:cNvCxnSpPr/>
          <p:nvPr/>
        </p:nvCxnSpPr>
        <p:spPr>
          <a:xfrm>
            <a:off x="46053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24"/>
          <p:cNvCxnSpPr/>
          <p:nvPr/>
        </p:nvCxnSpPr>
        <p:spPr>
          <a:xfrm>
            <a:off x="4757725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6" name="Google Shape;506;p24"/>
          <p:cNvCxnSpPr/>
          <p:nvPr/>
        </p:nvCxnSpPr>
        <p:spPr>
          <a:xfrm>
            <a:off x="5125013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7" name="Google Shape;507;p24"/>
          <p:cNvCxnSpPr/>
          <p:nvPr/>
        </p:nvCxnSpPr>
        <p:spPr>
          <a:xfrm flipH="1">
            <a:off x="4166013" y="1542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08" name="Google Shape;50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2936" y="1483227"/>
            <a:ext cx="674014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1587" y="2294750"/>
            <a:ext cx="713700" cy="687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0" name="Google Shape;510;p24"/>
          <p:cNvCxnSpPr/>
          <p:nvPr/>
        </p:nvCxnSpPr>
        <p:spPr>
          <a:xfrm>
            <a:off x="39489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1" name="Google Shape;511;p24"/>
          <p:cNvCxnSpPr/>
          <p:nvPr/>
        </p:nvCxnSpPr>
        <p:spPr>
          <a:xfrm>
            <a:off x="41013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2" name="Google Shape;512;p24"/>
          <p:cNvCxnSpPr/>
          <p:nvPr/>
        </p:nvCxnSpPr>
        <p:spPr>
          <a:xfrm>
            <a:off x="42537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3" name="Google Shape;513;p24"/>
          <p:cNvCxnSpPr/>
          <p:nvPr/>
        </p:nvCxnSpPr>
        <p:spPr>
          <a:xfrm>
            <a:off x="4406150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4" name="Google Shape;514;p24"/>
          <p:cNvCxnSpPr/>
          <p:nvPr/>
        </p:nvCxnSpPr>
        <p:spPr>
          <a:xfrm flipH="1">
            <a:off x="3814438" y="23516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5" name="Google Shape;515;p24"/>
          <p:cNvCxnSpPr/>
          <p:nvPr/>
        </p:nvCxnSpPr>
        <p:spPr>
          <a:xfrm>
            <a:off x="46154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6" name="Google Shape;516;p24"/>
          <p:cNvCxnSpPr/>
          <p:nvPr/>
        </p:nvCxnSpPr>
        <p:spPr>
          <a:xfrm>
            <a:off x="47678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7" name="Google Shape;517;p24"/>
          <p:cNvCxnSpPr/>
          <p:nvPr/>
        </p:nvCxnSpPr>
        <p:spPr>
          <a:xfrm>
            <a:off x="49202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8" name="Google Shape;518;p24"/>
          <p:cNvCxnSpPr/>
          <p:nvPr/>
        </p:nvCxnSpPr>
        <p:spPr>
          <a:xfrm>
            <a:off x="5072600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9" name="Google Shape;519;p24"/>
          <p:cNvCxnSpPr/>
          <p:nvPr/>
        </p:nvCxnSpPr>
        <p:spPr>
          <a:xfrm flipH="1">
            <a:off x="4480888" y="2350363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0" name="Google Shape;520;p24"/>
          <p:cNvCxnSpPr/>
          <p:nvPr/>
        </p:nvCxnSpPr>
        <p:spPr>
          <a:xfrm>
            <a:off x="54476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1" name="Google Shape;521;p24"/>
          <p:cNvCxnSpPr/>
          <p:nvPr/>
        </p:nvCxnSpPr>
        <p:spPr>
          <a:xfrm>
            <a:off x="52952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22" name="Google Shape;52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3270" y="3095501"/>
            <a:ext cx="612018" cy="69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3" name="Google Shape;523;p24"/>
          <p:cNvCxnSpPr/>
          <p:nvPr/>
        </p:nvCxnSpPr>
        <p:spPr>
          <a:xfrm>
            <a:off x="42375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4" name="Google Shape;524;p24"/>
          <p:cNvCxnSpPr/>
          <p:nvPr/>
        </p:nvCxnSpPr>
        <p:spPr>
          <a:xfrm>
            <a:off x="43899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5" name="Google Shape;525;p24"/>
          <p:cNvCxnSpPr/>
          <p:nvPr/>
        </p:nvCxnSpPr>
        <p:spPr>
          <a:xfrm>
            <a:off x="45423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6" name="Google Shape;526;p24"/>
          <p:cNvCxnSpPr/>
          <p:nvPr/>
        </p:nvCxnSpPr>
        <p:spPr>
          <a:xfrm>
            <a:off x="4694725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7" name="Google Shape;527;p24"/>
          <p:cNvCxnSpPr/>
          <p:nvPr/>
        </p:nvCxnSpPr>
        <p:spPr>
          <a:xfrm>
            <a:off x="5062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8" name="Google Shape;528;p24"/>
          <p:cNvCxnSpPr/>
          <p:nvPr/>
        </p:nvCxnSpPr>
        <p:spPr>
          <a:xfrm flipH="1">
            <a:off x="4103013" y="31582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9" name="Google Shape;529;p24"/>
          <p:cNvCxnSpPr/>
          <p:nvPr/>
        </p:nvCxnSpPr>
        <p:spPr>
          <a:xfrm>
            <a:off x="5188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30" name="Google Shape;530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3088" y="3907025"/>
            <a:ext cx="713699" cy="679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1" name="Google Shape;531;p24"/>
          <p:cNvCxnSpPr/>
          <p:nvPr/>
        </p:nvCxnSpPr>
        <p:spPr>
          <a:xfrm>
            <a:off x="44267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2" name="Google Shape;532;p24"/>
          <p:cNvCxnSpPr/>
          <p:nvPr/>
        </p:nvCxnSpPr>
        <p:spPr>
          <a:xfrm>
            <a:off x="45791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3" name="Google Shape;533;p24"/>
          <p:cNvCxnSpPr/>
          <p:nvPr/>
        </p:nvCxnSpPr>
        <p:spPr>
          <a:xfrm>
            <a:off x="47315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" name="Google Shape;534;p24"/>
          <p:cNvCxnSpPr/>
          <p:nvPr/>
        </p:nvCxnSpPr>
        <p:spPr>
          <a:xfrm>
            <a:off x="4883975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5" name="Google Shape;535;p24"/>
          <p:cNvCxnSpPr/>
          <p:nvPr/>
        </p:nvCxnSpPr>
        <p:spPr>
          <a:xfrm flipH="1">
            <a:off x="4292263" y="39643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6" name="Google Shape;536;p24"/>
          <p:cNvSpPr txBox="1"/>
          <p:nvPr/>
        </p:nvSpPr>
        <p:spPr>
          <a:xfrm>
            <a:off x="5563088" y="150517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37" name="Google Shape;537;p24"/>
          <p:cNvSpPr txBox="1"/>
          <p:nvPr/>
        </p:nvSpPr>
        <p:spPr>
          <a:xfrm>
            <a:off x="5555588" y="232080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12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38" name="Google Shape;538;p24"/>
          <p:cNvSpPr txBox="1"/>
          <p:nvPr/>
        </p:nvSpPr>
        <p:spPr>
          <a:xfrm>
            <a:off x="5571263" y="313642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39" name="Google Shape;539;p24"/>
          <p:cNvSpPr txBox="1"/>
          <p:nvPr/>
        </p:nvSpPr>
        <p:spPr>
          <a:xfrm>
            <a:off x="5569438" y="395205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5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sp>
        <p:nvSpPr>
          <p:cNvPr id="545" name="Google Shape;545;p25"/>
          <p:cNvSpPr txBox="1">
            <a:spLocks noGrp="1"/>
          </p:cNvSpPr>
          <p:nvPr>
            <p:ph type="subTitle" idx="1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546" name="Google Shape;546;p25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latin typeface="Quicksand"/>
                <a:ea typeface="Quicksand"/>
                <a:cs typeface="Quicksand"/>
                <a:sym typeface="Quicksand"/>
              </a:rPr>
              <a:t>The number of ____ is half the number of pigs.</a:t>
            </a:r>
            <a:endParaRPr sz="2800" b="1"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547" name="Google Shape;547;p25"/>
          <p:cNvGraphicFramePr/>
          <p:nvPr/>
        </p:nvGraphicFramePr>
        <p:xfrm>
          <a:off x="2098038" y="10232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548" name="Google Shape;548;p25"/>
          <p:cNvCxnSpPr/>
          <p:nvPr/>
        </p:nvCxnSpPr>
        <p:spPr>
          <a:xfrm>
            <a:off x="43005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9" name="Google Shape;549;p25"/>
          <p:cNvCxnSpPr/>
          <p:nvPr/>
        </p:nvCxnSpPr>
        <p:spPr>
          <a:xfrm>
            <a:off x="44529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0" name="Google Shape;550;p25"/>
          <p:cNvCxnSpPr/>
          <p:nvPr/>
        </p:nvCxnSpPr>
        <p:spPr>
          <a:xfrm>
            <a:off x="4605338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1" name="Google Shape;551;p25"/>
          <p:cNvCxnSpPr/>
          <p:nvPr/>
        </p:nvCxnSpPr>
        <p:spPr>
          <a:xfrm>
            <a:off x="4757725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2" name="Google Shape;552;p25"/>
          <p:cNvCxnSpPr/>
          <p:nvPr/>
        </p:nvCxnSpPr>
        <p:spPr>
          <a:xfrm>
            <a:off x="5125013" y="15449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3" name="Google Shape;553;p25"/>
          <p:cNvCxnSpPr/>
          <p:nvPr/>
        </p:nvCxnSpPr>
        <p:spPr>
          <a:xfrm flipH="1">
            <a:off x="4166013" y="1542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54" name="Google Shape;5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2936" y="1483227"/>
            <a:ext cx="674014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1587" y="2294750"/>
            <a:ext cx="713700" cy="6873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6" name="Google Shape;556;p25"/>
          <p:cNvCxnSpPr/>
          <p:nvPr/>
        </p:nvCxnSpPr>
        <p:spPr>
          <a:xfrm>
            <a:off x="39489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7" name="Google Shape;557;p25"/>
          <p:cNvCxnSpPr/>
          <p:nvPr/>
        </p:nvCxnSpPr>
        <p:spPr>
          <a:xfrm>
            <a:off x="41013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8" name="Google Shape;558;p25"/>
          <p:cNvCxnSpPr/>
          <p:nvPr/>
        </p:nvCxnSpPr>
        <p:spPr>
          <a:xfrm>
            <a:off x="4253763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9" name="Google Shape;559;p25"/>
          <p:cNvCxnSpPr/>
          <p:nvPr/>
        </p:nvCxnSpPr>
        <p:spPr>
          <a:xfrm>
            <a:off x="4406150" y="23540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0" name="Google Shape;560;p25"/>
          <p:cNvCxnSpPr/>
          <p:nvPr/>
        </p:nvCxnSpPr>
        <p:spPr>
          <a:xfrm flipH="1">
            <a:off x="3814438" y="23516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1" name="Google Shape;561;p25"/>
          <p:cNvCxnSpPr/>
          <p:nvPr/>
        </p:nvCxnSpPr>
        <p:spPr>
          <a:xfrm>
            <a:off x="46154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2" name="Google Shape;562;p25"/>
          <p:cNvCxnSpPr/>
          <p:nvPr/>
        </p:nvCxnSpPr>
        <p:spPr>
          <a:xfrm>
            <a:off x="47678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3" name="Google Shape;563;p25"/>
          <p:cNvCxnSpPr/>
          <p:nvPr/>
        </p:nvCxnSpPr>
        <p:spPr>
          <a:xfrm>
            <a:off x="4920213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4" name="Google Shape;564;p25"/>
          <p:cNvCxnSpPr/>
          <p:nvPr/>
        </p:nvCxnSpPr>
        <p:spPr>
          <a:xfrm>
            <a:off x="5072600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5" name="Google Shape;565;p25"/>
          <p:cNvCxnSpPr/>
          <p:nvPr/>
        </p:nvCxnSpPr>
        <p:spPr>
          <a:xfrm flipH="1">
            <a:off x="4480888" y="2350363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6" name="Google Shape;566;p25"/>
          <p:cNvCxnSpPr/>
          <p:nvPr/>
        </p:nvCxnSpPr>
        <p:spPr>
          <a:xfrm>
            <a:off x="54476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7" name="Google Shape;567;p25"/>
          <p:cNvCxnSpPr/>
          <p:nvPr/>
        </p:nvCxnSpPr>
        <p:spPr>
          <a:xfrm>
            <a:off x="5295275" y="235280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68" name="Google Shape;56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3270" y="3095501"/>
            <a:ext cx="612018" cy="698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9" name="Google Shape;569;p25"/>
          <p:cNvCxnSpPr/>
          <p:nvPr/>
        </p:nvCxnSpPr>
        <p:spPr>
          <a:xfrm>
            <a:off x="42375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0" name="Google Shape;570;p25"/>
          <p:cNvCxnSpPr/>
          <p:nvPr/>
        </p:nvCxnSpPr>
        <p:spPr>
          <a:xfrm>
            <a:off x="43899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1" name="Google Shape;571;p25"/>
          <p:cNvCxnSpPr/>
          <p:nvPr/>
        </p:nvCxnSpPr>
        <p:spPr>
          <a:xfrm>
            <a:off x="4542338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2" name="Google Shape;572;p25"/>
          <p:cNvCxnSpPr/>
          <p:nvPr/>
        </p:nvCxnSpPr>
        <p:spPr>
          <a:xfrm>
            <a:off x="4694725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3" name="Google Shape;573;p25"/>
          <p:cNvCxnSpPr/>
          <p:nvPr/>
        </p:nvCxnSpPr>
        <p:spPr>
          <a:xfrm>
            <a:off x="5062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4" name="Google Shape;574;p25"/>
          <p:cNvCxnSpPr/>
          <p:nvPr/>
        </p:nvCxnSpPr>
        <p:spPr>
          <a:xfrm flipH="1">
            <a:off x="4103013" y="31582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5" name="Google Shape;575;p25"/>
          <p:cNvCxnSpPr/>
          <p:nvPr/>
        </p:nvCxnSpPr>
        <p:spPr>
          <a:xfrm>
            <a:off x="5188013" y="316066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76" name="Google Shape;576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3088" y="3907025"/>
            <a:ext cx="713699" cy="6798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7" name="Google Shape;577;p25"/>
          <p:cNvCxnSpPr/>
          <p:nvPr/>
        </p:nvCxnSpPr>
        <p:spPr>
          <a:xfrm>
            <a:off x="44267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8" name="Google Shape;578;p25"/>
          <p:cNvCxnSpPr/>
          <p:nvPr/>
        </p:nvCxnSpPr>
        <p:spPr>
          <a:xfrm>
            <a:off x="45791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9" name="Google Shape;579;p25"/>
          <p:cNvCxnSpPr/>
          <p:nvPr/>
        </p:nvCxnSpPr>
        <p:spPr>
          <a:xfrm>
            <a:off x="4731588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0" name="Google Shape;580;p25"/>
          <p:cNvCxnSpPr/>
          <p:nvPr/>
        </p:nvCxnSpPr>
        <p:spPr>
          <a:xfrm>
            <a:off x="4883975" y="39668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1" name="Google Shape;581;p25"/>
          <p:cNvCxnSpPr/>
          <p:nvPr/>
        </p:nvCxnSpPr>
        <p:spPr>
          <a:xfrm flipH="1">
            <a:off x="4292263" y="39643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2" name="Google Shape;582;p25"/>
          <p:cNvSpPr txBox="1"/>
          <p:nvPr/>
        </p:nvSpPr>
        <p:spPr>
          <a:xfrm>
            <a:off x="5563088" y="150517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3" name="Google Shape;583;p25"/>
          <p:cNvSpPr txBox="1"/>
          <p:nvPr/>
        </p:nvSpPr>
        <p:spPr>
          <a:xfrm>
            <a:off x="5555588" y="232080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12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4" name="Google Shape;584;p25"/>
          <p:cNvSpPr txBox="1"/>
          <p:nvPr/>
        </p:nvSpPr>
        <p:spPr>
          <a:xfrm>
            <a:off x="5571263" y="3136425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7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5" name="Google Shape;585;p25"/>
          <p:cNvSpPr txBox="1"/>
          <p:nvPr/>
        </p:nvSpPr>
        <p:spPr>
          <a:xfrm>
            <a:off x="5569438" y="3952050"/>
            <a:ext cx="14736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26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  <p:sp>
        <p:nvSpPr>
          <p:cNvPr id="591" name="Google Shape;591;p26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592" name="Google Shape;592;p26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119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/>
              <a:t>Can you answer some questions?</a:t>
            </a:r>
            <a:endParaRPr sz="2800" b="1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93" name="Google Shape;59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3099" y="1343525"/>
            <a:ext cx="7377801" cy="310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27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Match the data</a:t>
            </a:r>
            <a:endParaRPr/>
          </a:p>
        </p:txBody>
      </p:sp>
      <p:sp>
        <p:nvSpPr>
          <p:cNvPr id="599" name="Google Shape;599;p27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  <p:sp>
        <p:nvSpPr>
          <p:cNvPr id="600" name="Google Shape;600;p27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Plenary</a:t>
            </a:r>
            <a:endParaRPr/>
          </a:p>
        </p:txBody>
      </p:sp>
      <p:graphicFrame>
        <p:nvGraphicFramePr>
          <p:cNvPr id="601" name="Google Shape;601;p27"/>
          <p:cNvGraphicFramePr/>
          <p:nvPr/>
        </p:nvGraphicFramePr>
        <p:xfrm>
          <a:off x="310900" y="1289295"/>
          <a:ext cx="4096500" cy="282550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2058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0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sz="24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r>
                        <a:rPr lang="en-GB" b="1">
                          <a:solidFill>
                            <a:schemeClr val="dk1"/>
                          </a:solidFill>
                        </a:rPr>
                        <a:t> 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02" name="Google Shape;60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0925" y="2109550"/>
            <a:ext cx="551446" cy="100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749" y="3112525"/>
            <a:ext cx="747797" cy="1002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4" name="Google Shape;604;p27"/>
          <p:cNvGrpSpPr/>
          <p:nvPr/>
        </p:nvGrpSpPr>
        <p:grpSpPr>
          <a:xfrm>
            <a:off x="2875852" y="2261799"/>
            <a:ext cx="1010352" cy="698136"/>
            <a:chOff x="954875" y="2901550"/>
            <a:chExt cx="1325400" cy="1140000"/>
          </a:xfrm>
        </p:grpSpPr>
        <p:cxnSp>
          <p:nvCxnSpPr>
            <p:cNvPr id="605" name="Google Shape;605;p27"/>
            <p:cNvCxnSpPr/>
            <p:nvPr/>
          </p:nvCxnSpPr>
          <p:spPr>
            <a:xfrm flipH="1">
              <a:off x="124212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6" name="Google Shape;606;p27"/>
            <p:cNvCxnSpPr/>
            <p:nvPr/>
          </p:nvCxnSpPr>
          <p:spPr>
            <a:xfrm flipH="1">
              <a:off x="150575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7" name="Google Shape;607;p27"/>
            <p:cNvCxnSpPr/>
            <p:nvPr/>
          </p:nvCxnSpPr>
          <p:spPr>
            <a:xfrm flipH="1">
              <a:off x="176937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8" name="Google Shape;608;p27"/>
            <p:cNvCxnSpPr/>
            <p:nvPr/>
          </p:nvCxnSpPr>
          <p:spPr>
            <a:xfrm flipH="1">
              <a:off x="203300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9" name="Google Shape;609;p27"/>
            <p:cNvCxnSpPr/>
            <p:nvPr/>
          </p:nvCxnSpPr>
          <p:spPr>
            <a:xfrm rot="10800000" flipH="1">
              <a:off x="954875" y="2910825"/>
              <a:ext cx="1325400" cy="11121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10" name="Google Shape;610;p27"/>
          <p:cNvCxnSpPr/>
          <p:nvPr/>
        </p:nvCxnSpPr>
        <p:spPr>
          <a:xfrm flipH="1">
            <a:off x="3094822" y="3264774"/>
            <a:ext cx="14179" cy="698136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1" name="Google Shape;611;p27"/>
          <p:cNvCxnSpPr/>
          <p:nvPr/>
        </p:nvCxnSpPr>
        <p:spPr>
          <a:xfrm flipH="1">
            <a:off x="3295784" y="3264774"/>
            <a:ext cx="14179" cy="698136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2" name="Google Shape;612;p27"/>
          <p:cNvCxnSpPr/>
          <p:nvPr/>
        </p:nvCxnSpPr>
        <p:spPr>
          <a:xfrm flipH="1">
            <a:off x="3496745" y="3264774"/>
            <a:ext cx="14179" cy="698136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13" name="Google Shape;613;p27"/>
          <p:cNvSpPr/>
          <p:nvPr/>
        </p:nvSpPr>
        <p:spPr>
          <a:xfrm>
            <a:off x="4750275" y="1289300"/>
            <a:ext cx="4072500" cy="167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1.</a:t>
            </a:r>
            <a:endParaRPr sz="3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27"/>
          <p:cNvSpPr/>
          <p:nvPr/>
        </p:nvSpPr>
        <p:spPr>
          <a:xfrm>
            <a:off x="4750275" y="3158600"/>
            <a:ext cx="4072500" cy="167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2.</a:t>
            </a:r>
            <a:endParaRPr sz="3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15" name="Google Shape;61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138729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5900" y="141144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1750" y="211049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1850" y="138729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1250" y="211049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6075" y="1390825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6825" y="1390825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7750" y="2130212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7450" y="328329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5550" y="330744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5" name="Google Shape;6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2038" y="4014574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6" name="Google Shape;62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1500" y="3283299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0625" y="4014587"/>
            <a:ext cx="383940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2375" y="3254575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9" name="Google Shape;62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3125" y="3254575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Google Shape;63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14050" y="3993962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2400" y="4006500"/>
            <a:ext cx="551450" cy="739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74850" y="4006500"/>
            <a:ext cx="551450" cy="739366"/>
          </a:xfrm>
          <a:prstGeom prst="rect">
            <a:avLst/>
          </a:prstGeom>
          <a:noFill/>
          <a:ln>
            <a:noFill/>
          </a:ln>
        </p:spPr>
      </p:pic>
      <p:sp>
        <p:nvSpPr>
          <p:cNvPr id="633" name="Google Shape;633;p27"/>
          <p:cNvSpPr txBox="1">
            <a:spLocks noGrp="1"/>
          </p:cNvSpPr>
          <p:nvPr>
            <p:ph type="title"/>
          </p:nvPr>
        </p:nvSpPr>
        <p:spPr>
          <a:xfrm>
            <a:off x="311400" y="4123000"/>
            <a:ext cx="40965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/>
              <a:t>How do you know?</a:t>
            </a:r>
            <a:endParaRPr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10900" y="1017725"/>
            <a:ext cx="8522100" cy="38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To recognise that we can count and compare objects using tally charts</a:t>
            </a:r>
            <a:endParaRPr b="1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record data in a tally chart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represent a tally count as a total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compare totals in a tally chart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b="1"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310900" y="310900"/>
            <a:ext cx="8522100" cy="7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Quicksand"/>
                <a:ea typeface="Quicksand"/>
                <a:cs typeface="Quicksand"/>
                <a:sym typeface="Quicksand"/>
              </a:rPr>
              <a:t>Lesson </a:t>
            </a:r>
            <a:r>
              <a:rPr lang="en-GB"/>
              <a:t>1</a:t>
            </a:r>
            <a:r>
              <a:rPr lang="en-GB" b="1">
                <a:latin typeface="Quicksand"/>
                <a:ea typeface="Quicksand"/>
                <a:cs typeface="Quicksand"/>
                <a:sym typeface="Quicksand"/>
              </a:rPr>
              <a:t>: </a:t>
            </a:r>
            <a:r>
              <a:rPr lang="en-GB"/>
              <a:t>Counting and comparing</a:t>
            </a:r>
            <a:endParaRPr b="1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" name="Google Shape;58;p10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ubTitle" idx="2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Objectives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28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Match the data</a:t>
            </a:r>
            <a:endParaRPr/>
          </a:p>
        </p:txBody>
      </p:sp>
      <p:sp>
        <p:nvSpPr>
          <p:cNvPr id="639" name="Google Shape;639;p28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640" name="Google Shape;640;p28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Plenary</a:t>
            </a:r>
            <a:endParaRPr/>
          </a:p>
        </p:txBody>
      </p:sp>
      <p:graphicFrame>
        <p:nvGraphicFramePr>
          <p:cNvPr id="641" name="Google Shape;641;p28"/>
          <p:cNvGraphicFramePr/>
          <p:nvPr/>
        </p:nvGraphicFramePr>
        <p:xfrm>
          <a:off x="310900" y="1289295"/>
          <a:ext cx="4096500" cy="282550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2058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0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Fruit</a:t>
                      </a:r>
                      <a:endParaRPr sz="24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r>
                        <a:rPr lang="en-GB" b="1">
                          <a:solidFill>
                            <a:schemeClr val="dk1"/>
                          </a:solidFill>
                        </a:rPr>
                        <a:t> 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642" name="Google Shape;642;p28"/>
          <p:cNvGrpSpPr/>
          <p:nvPr/>
        </p:nvGrpSpPr>
        <p:grpSpPr>
          <a:xfrm>
            <a:off x="2694277" y="2261799"/>
            <a:ext cx="1010352" cy="698136"/>
            <a:chOff x="954875" y="2901550"/>
            <a:chExt cx="1325400" cy="1140000"/>
          </a:xfrm>
        </p:grpSpPr>
        <p:cxnSp>
          <p:nvCxnSpPr>
            <p:cNvPr id="643" name="Google Shape;643;p28"/>
            <p:cNvCxnSpPr/>
            <p:nvPr/>
          </p:nvCxnSpPr>
          <p:spPr>
            <a:xfrm flipH="1">
              <a:off x="124212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4" name="Google Shape;644;p28"/>
            <p:cNvCxnSpPr/>
            <p:nvPr/>
          </p:nvCxnSpPr>
          <p:spPr>
            <a:xfrm flipH="1">
              <a:off x="150575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5" name="Google Shape;645;p28"/>
            <p:cNvCxnSpPr/>
            <p:nvPr/>
          </p:nvCxnSpPr>
          <p:spPr>
            <a:xfrm flipH="1">
              <a:off x="176937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6" name="Google Shape;646;p28"/>
            <p:cNvCxnSpPr/>
            <p:nvPr/>
          </p:nvCxnSpPr>
          <p:spPr>
            <a:xfrm flipH="1">
              <a:off x="203300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7" name="Google Shape;647;p28"/>
            <p:cNvCxnSpPr/>
            <p:nvPr/>
          </p:nvCxnSpPr>
          <p:spPr>
            <a:xfrm rot="10800000" flipH="1">
              <a:off x="954875" y="2910825"/>
              <a:ext cx="1325400" cy="11121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48" name="Google Shape;648;p28"/>
          <p:cNvCxnSpPr/>
          <p:nvPr/>
        </p:nvCxnSpPr>
        <p:spPr>
          <a:xfrm flipH="1">
            <a:off x="3087651" y="3264774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9" name="Google Shape;649;p28"/>
          <p:cNvCxnSpPr/>
          <p:nvPr/>
        </p:nvCxnSpPr>
        <p:spPr>
          <a:xfrm flipH="1">
            <a:off x="3288613" y="3264774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0" name="Google Shape;650;p28"/>
          <p:cNvCxnSpPr/>
          <p:nvPr/>
        </p:nvCxnSpPr>
        <p:spPr>
          <a:xfrm flipH="1">
            <a:off x="3489574" y="3264774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51" name="Google Shape;651;p28"/>
          <p:cNvSpPr/>
          <p:nvPr/>
        </p:nvSpPr>
        <p:spPr>
          <a:xfrm>
            <a:off x="4750275" y="1289300"/>
            <a:ext cx="4072500" cy="167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1.</a:t>
            </a:r>
            <a:endParaRPr sz="3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28"/>
          <p:cNvSpPr/>
          <p:nvPr/>
        </p:nvSpPr>
        <p:spPr>
          <a:xfrm>
            <a:off x="4750275" y="3158600"/>
            <a:ext cx="4072500" cy="167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2.</a:t>
            </a:r>
            <a:endParaRPr sz="3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653" name="Google Shape;6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3575" y="2163425"/>
            <a:ext cx="645056" cy="89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788" y="3193352"/>
            <a:ext cx="1676624" cy="8409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5" name="Google Shape;655;p28"/>
          <p:cNvCxnSpPr/>
          <p:nvPr/>
        </p:nvCxnSpPr>
        <p:spPr>
          <a:xfrm flipH="1">
            <a:off x="3996826" y="2261811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6" name="Google Shape;656;p28"/>
          <p:cNvCxnSpPr/>
          <p:nvPr/>
        </p:nvCxnSpPr>
        <p:spPr>
          <a:xfrm flipH="1">
            <a:off x="3690526" y="3264786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57" name="Google Shape;65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1366925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8" name="Google Shape;65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3700" y="138730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9" name="Google Shape;65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9600" y="138730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5500" y="138730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1400" y="141145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7300" y="141145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3264775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4" name="Google Shape;66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3700" y="328515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9600" y="328515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5500" y="328515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1400" y="330930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7300" y="3309300"/>
            <a:ext cx="503209" cy="69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4975" y="2261799"/>
            <a:ext cx="1005213" cy="50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4900" y="2261799"/>
            <a:ext cx="1005213" cy="50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4825" y="2261799"/>
            <a:ext cx="1005213" cy="50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1750" y="4114799"/>
            <a:ext cx="1005213" cy="50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6525" y="4114799"/>
            <a:ext cx="1005213" cy="50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1300" y="4114799"/>
            <a:ext cx="1005213" cy="50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6075" y="4161599"/>
            <a:ext cx="1005213" cy="504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28"/>
          <p:cNvSpPr txBox="1">
            <a:spLocks noGrp="1"/>
          </p:cNvSpPr>
          <p:nvPr>
            <p:ph type="title"/>
          </p:nvPr>
        </p:nvSpPr>
        <p:spPr>
          <a:xfrm>
            <a:off x="311400" y="4123000"/>
            <a:ext cx="40965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/>
              <a:t>How do you know?</a:t>
            </a:r>
            <a:endParaRPr b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29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Match the data</a:t>
            </a:r>
            <a:endParaRPr/>
          </a:p>
        </p:txBody>
      </p:sp>
      <p:sp>
        <p:nvSpPr>
          <p:cNvPr id="682" name="Google Shape;682;p29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  <p:sp>
        <p:nvSpPr>
          <p:cNvPr id="683" name="Google Shape;683;p29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Plenary</a:t>
            </a:r>
            <a:endParaRPr/>
          </a:p>
        </p:txBody>
      </p:sp>
      <p:graphicFrame>
        <p:nvGraphicFramePr>
          <p:cNvPr id="684" name="Google Shape;684;p29"/>
          <p:cNvGraphicFramePr/>
          <p:nvPr/>
        </p:nvGraphicFramePr>
        <p:xfrm>
          <a:off x="310900" y="1289295"/>
          <a:ext cx="4096500" cy="282550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2058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0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Eye colour</a:t>
                      </a:r>
                      <a:endParaRPr sz="24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r>
                        <a:rPr lang="en-GB" b="1">
                          <a:solidFill>
                            <a:schemeClr val="dk1"/>
                          </a:solidFill>
                        </a:rPr>
                        <a:t> 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26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685" name="Google Shape;685;p29"/>
          <p:cNvGrpSpPr/>
          <p:nvPr/>
        </p:nvGrpSpPr>
        <p:grpSpPr>
          <a:xfrm>
            <a:off x="2694277" y="2261799"/>
            <a:ext cx="1010352" cy="698136"/>
            <a:chOff x="954875" y="2901550"/>
            <a:chExt cx="1325400" cy="1140000"/>
          </a:xfrm>
        </p:grpSpPr>
        <p:cxnSp>
          <p:nvCxnSpPr>
            <p:cNvPr id="686" name="Google Shape;686;p29"/>
            <p:cNvCxnSpPr/>
            <p:nvPr/>
          </p:nvCxnSpPr>
          <p:spPr>
            <a:xfrm flipH="1">
              <a:off x="124212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7" name="Google Shape;687;p29"/>
            <p:cNvCxnSpPr/>
            <p:nvPr/>
          </p:nvCxnSpPr>
          <p:spPr>
            <a:xfrm flipH="1">
              <a:off x="150575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8" name="Google Shape;688;p29"/>
            <p:cNvCxnSpPr/>
            <p:nvPr/>
          </p:nvCxnSpPr>
          <p:spPr>
            <a:xfrm flipH="1">
              <a:off x="176937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9" name="Google Shape;689;p29"/>
            <p:cNvCxnSpPr/>
            <p:nvPr/>
          </p:nvCxnSpPr>
          <p:spPr>
            <a:xfrm flipH="1">
              <a:off x="203300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" name="Google Shape;690;p29"/>
            <p:cNvCxnSpPr/>
            <p:nvPr/>
          </p:nvCxnSpPr>
          <p:spPr>
            <a:xfrm rot="10800000" flipH="1">
              <a:off x="954875" y="2910825"/>
              <a:ext cx="1325400" cy="11121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91" name="Google Shape;691;p29"/>
          <p:cNvSpPr/>
          <p:nvPr/>
        </p:nvSpPr>
        <p:spPr>
          <a:xfrm>
            <a:off x="4750275" y="1289300"/>
            <a:ext cx="4072500" cy="167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1.</a:t>
            </a:r>
            <a:endParaRPr sz="3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2" name="Google Shape;692;p29"/>
          <p:cNvSpPr/>
          <p:nvPr/>
        </p:nvSpPr>
        <p:spPr>
          <a:xfrm>
            <a:off x="4750275" y="3158600"/>
            <a:ext cx="4072500" cy="1670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2.</a:t>
            </a:r>
            <a:endParaRPr sz="30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693" name="Google Shape;693;p29"/>
          <p:cNvCxnSpPr/>
          <p:nvPr/>
        </p:nvCxnSpPr>
        <p:spPr>
          <a:xfrm flipH="1">
            <a:off x="3828201" y="2261824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4" name="Google Shape;694;p29"/>
          <p:cNvSpPr txBox="1">
            <a:spLocks noGrp="1"/>
          </p:cNvSpPr>
          <p:nvPr>
            <p:ph type="title"/>
          </p:nvPr>
        </p:nvSpPr>
        <p:spPr>
          <a:xfrm>
            <a:off x="311400" y="4123000"/>
            <a:ext cx="40965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/>
              <a:t>How do you know?</a:t>
            </a:r>
            <a:endParaRPr b="0"/>
          </a:p>
        </p:txBody>
      </p:sp>
      <p:cxnSp>
        <p:nvCxnSpPr>
          <p:cNvPr id="695" name="Google Shape;695;p29"/>
          <p:cNvCxnSpPr/>
          <p:nvPr/>
        </p:nvCxnSpPr>
        <p:spPr>
          <a:xfrm flipH="1">
            <a:off x="4036826" y="2261824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96" name="Google Shape;696;p29"/>
          <p:cNvGrpSpPr/>
          <p:nvPr/>
        </p:nvGrpSpPr>
        <p:grpSpPr>
          <a:xfrm>
            <a:off x="2694277" y="3285136"/>
            <a:ext cx="1010352" cy="698136"/>
            <a:chOff x="954875" y="2901550"/>
            <a:chExt cx="1325400" cy="1140000"/>
          </a:xfrm>
        </p:grpSpPr>
        <p:cxnSp>
          <p:nvCxnSpPr>
            <p:cNvPr id="697" name="Google Shape;697;p29"/>
            <p:cNvCxnSpPr/>
            <p:nvPr/>
          </p:nvCxnSpPr>
          <p:spPr>
            <a:xfrm flipH="1">
              <a:off x="124212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8" name="Google Shape;698;p29"/>
            <p:cNvCxnSpPr/>
            <p:nvPr/>
          </p:nvCxnSpPr>
          <p:spPr>
            <a:xfrm flipH="1">
              <a:off x="150575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9" name="Google Shape;699;p29"/>
            <p:cNvCxnSpPr/>
            <p:nvPr/>
          </p:nvCxnSpPr>
          <p:spPr>
            <a:xfrm flipH="1">
              <a:off x="1769375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0" name="Google Shape;700;p29"/>
            <p:cNvCxnSpPr/>
            <p:nvPr/>
          </p:nvCxnSpPr>
          <p:spPr>
            <a:xfrm flipH="1">
              <a:off x="2033000" y="2901550"/>
              <a:ext cx="18600" cy="11400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1" name="Google Shape;701;p29"/>
            <p:cNvCxnSpPr/>
            <p:nvPr/>
          </p:nvCxnSpPr>
          <p:spPr>
            <a:xfrm rot="10800000" flipH="1">
              <a:off x="954875" y="2910825"/>
              <a:ext cx="1325400" cy="111210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702" name="Google Shape;702;p29"/>
          <p:cNvCxnSpPr/>
          <p:nvPr/>
        </p:nvCxnSpPr>
        <p:spPr>
          <a:xfrm flipH="1">
            <a:off x="3828201" y="3285149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03" name="Google Shape;70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363" y="2179755"/>
            <a:ext cx="1724500" cy="86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375" y="3135589"/>
            <a:ext cx="1724500" cy="929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5" name="Google Shape;70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003" y="3633112"/>
            <a:ext cx="717559" cy="35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6" name="Google Shape;70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2275" y="1399553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7376" y="1398425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2275" y="1750228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2275" y="2116065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2576" y="2474887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7376" y="2474875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7376" y="2112550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3" name="Google Shape;71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063" y="1750228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175" y="1389653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175" y="1750228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175" y="2116065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2476" y="2474875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8" name="Google Shape;71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7276" y="1391412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9" name="Google Shape;71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7276" y="1791150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0" name="Google Shape;72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2575" y="3241503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7676" y="3240375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2" name="Google Shape;72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2575" y="3592178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3" name="Google Shape;72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2575" y="3958015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4" name="Google Shape;72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2876" y="4316837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7676" y="4316825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7676" y="3954500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7" name="Google Shape;72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7263" y="3955815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8" name="Google Shape;72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2475" y="3231603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Google Shape;72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2475" y="3592178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0" name="Google Shape;73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2475" y="3958015"/>
            <a:ext cx="835413" cy="350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1" name="Google Shape;73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2776" y="4316825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Google Shape;73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77576" y="3594812"/>
            <a:ext cx="774800" cy="3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7276" y="3216462"/>
            <a:ext cx="774800" cy="350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4" name="Google Shape;734;p29"/>
          <p:cNvCxnSpPr/>
          <p:nvPr/>
        </p:nvCxnSpPr>
        <p:spPr>
          <a:xfrm flipH="1">
            <a:off x="4036826" y="3285161"/>
            <a:ext cx="14100" cy="6981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30"/>
          <p:cNvSpPr txBox="1">
            <a:spLocks noGrp="1"/>
          </p:cNvSpPr>
          <p:nvPr>
            <p:ph type="body" idx="1"/>
          </p:nvPr>
        </p:nvSpPr>
        <p:spPr>
          <a:xfrm>
            <a:off x="310900" y="1170125"/>
            <a:ext cx="4261200" cy="36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record data in a tally chart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 can represent a tally count as a total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-GB"/>
              <a:t>I can compare totals in a tally chart</a:t>
            </a:r>
            <a:endParaRPr/>
          </a:p>
        </p:txBody>
      </p:sp>
      <p:sp>
        <p:nvSpPr>
          <p:cNvPr id="740" name="Google Shape;740;p30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confident are you? (1–3)</a:t>
            </a:r>
            <a:endParaRPr/>
          </a:p>
        </p:txBody>
      </p:sp>
      <p:sp>
        <p:nvSpPr>
          <p:cNvPr id="741" name="Google Shape;741;p30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sp>
        <p:nvSpPr>
          <p:cNvPr id="742" name="Google Shape;742;p30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Assessment</a:t>
            </a:r>
            <a:endParaRPr/>
          </a:p>
        </p:txBody>
      </p:sp>
      <p:sp>
        <p:nvSpPr>
          <p:cNvPr id="743" name="Google Shape;743;p30"/>
          <p:cNvSpPr txBox="1"/>
          <p:nvPr/>
        </p:nvSpPr>
        <p:spPr>
          <a:xfrm>
            <a:off x="6185600" y="1292600"/>
            <a:ext cx="1904100" cy="4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3 - Very confident</a:t>
            </a:r>
            <a:endParaRPr sz="1500" b="1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44" name="Google Shape;744;p30"/>
          <p:cNvSpPr txBox="1"/>
          <p:nvPr/>
        </p:nvSpPr>
        <p:spPr>
          <a:xfrm>
            <a:off x="6263000" y="3414350"/>
            <a:ext cx="1904100" cy="4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1 - Not confident</a:t>
            </a:r>
            <a:endParaRPr sz="1500" b="1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745" name="Google Shape;74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8224" y="1131670"/>
            <a:ext cx="485775" cy="7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7981799" y="2192558"/>
            <a:ext cx="485775" cy="7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8032624" y="3253433"/>
            <a:ext cx="485775" cy="7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30"/>
          <p:cNvSpPr txBox="1"/>
          <p:nvPr/>
        </p:nvSpPr>
        <p:spPr>
          <a:xfrm>
            <a:off x="6185600" y="2347550"/>
            <a:ext cx="1448100" cy="4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5B5BA5"/>
                </a:solidFill>
                <a:latin typeface="Quicksand"/>
                <a:ea typeface="Quicksand"/>
                <a:cs typeface="Quicksand"/>
                <a:sym typeface="Quicksand"/>
              </a:rPr>
              <a:t>2 - Unsure </a:t>
            </a:r>
            <a:endParaRPr sz="1500" b="1">
              <a:solidFill>
                <a:srgbClr val="5B5BA5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31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Next lesson</a:t>
            </a:r>
            <a:endParaRPr/>
          </a:p>
        </p:txBody>
      </p:sp>
      <p:sp>
        <p:nvSpPr>
          <p:cNvPr id="754" name="Google Shape;754;p31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  <p:sp>
        <p:nvSpPr>
          <p:cNvPr id="755" name="Google Shape;755;p31"/>
          <p:cNvSpPr txBox="1">
            <a:spLocks noGrp="1"/>
          </p:cNvSpPr>
          <p:nvPr>
            <p:ph type="body" idx="2"/>
          </p:nvPr>
        </p:nvSpPr>
        <p:spPr>
          <a:xfrm>
            <a:off x="4736600" y="1170100"/>
            <a:ext cx="4096500" cy="36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Next lesson, you will …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/>
              <a:t>Recognise that objects can be represented as pictures</a:t>
            </a:r>
            <a:endParaRPr/>
          </a:p>
        </p:txBody>
      </p:sp>
      <p:sp>
        <p:nvSpPr>
          <p:cNvPr id="756" name="Google Shape;756;p31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757" name="Google Shape;757;p31"/>
          <p:cNvSpPr txBox="1">
            <a:spLocks noGrp="1"/>
          </p:cNvSpPr>
          <p:nvPr>
            <p:ph type="body" idx="1"/>
          </p:nvPr>
        </p:nvSpPr>
        <p:spPr>
          <a:xfrm>
            <a:off x="310900" y="1170124"/>
            <a:ext cx="4096500" cy="36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In this lesson, you …</a:t>
            </a:r>
            <a:endParaRPr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Recognised that you can count and compare objects using tally charts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Counting objects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2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Question</a:t>
            </a:r>
            <a:r>
              <a:rPr lang="en-GB"/>
              <a:t>: How many elephants can you see?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pic>
        <p:nvPicPr>
          <p:cNvPr id="68" name="Google Shape;6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2949" y="1680939"/>
            <a:ext cx="1225976" cy="11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1936" y="2064914"/>
            <a:ext cx="1225976" cy="11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3524" y="1634014"/>
            <a:ext cx="1225976" cy="11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5086" y="2130627"/>
            <a:ext cx="1225976" cy="1142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body" idx="2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Question</a:t>
            </a:r>
            <a:r>
              <a:rPr lang="en-GB"/>
              <a:t>: How many leopards can you see?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Counting objects</a:t>
            </a:r>
            <a:endParaRPr/>
          </a:p>
        </p:txBody>
      </p:sp>
      <p:pic>
        <p:nvPicPr>
          <p:cNvPr id="80" name="Google Shape;8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6313" y="2005424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6963" y="3063924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7325" y="2005424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6963" y="1289299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6638" y="3063924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6638" y="1289299"/>
            <a:ext cx="1089375" cy="105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body" idx="2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Question</a:t>
            </a:r>
            <a:r>
              <a:rPr lang="en-GB"/>
              <a:t>: How many tigers can you see?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91" name="Google Shape;91;p13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Counting objects</a:t>
            </a:r>
            <a:endParaRPr/>
          </a:p>
        </p:txBody>
      </p:sp>
      <p:pic>
        <p:nvPicPr>
          <p:cNvPr id="94" name="Google Shape;9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4863" y="25714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5588" y="25714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4488" y="261604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7038" y="261604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4863" y="1409616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5588" y="1409616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313" y="1409616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7038" y="1409616"/>
            <a:ext cx="962100" cy="934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>
            <a:spLocks noGrp="1"/>
          </p:cNvSpPr>
          <p:nvPr>
            <p:ph type="body" idx="2"/>
          </p:nvPr>
        </p:nvSpPr>
        <p:spPr>
          <a:xfrm>
            <a:off x="310900" y="4117599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Question</a:t>
            </a:r>
            <a:r>
              <a:rPr lang="en-GB"/>
              <a:t>: How many zebras can you see?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107" name="Google Shape;107;p14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Counting objects</a:t>
            </a:r>
            <a:endParaRPr/>
          </a:p>
        </p:txBody>
      </p:sp>
      <p:pic>
        <p:nvPicPr>
          <p:cNvPr id="110" name="Google Shape;11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4812" y="2054262"/>
            <a:ext cx="1174376" cy="102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1825" y="2054262"/>
            <a:ext cx="1174376" cy="102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2054262"/>
            <a:ext cx="1174376" cy="102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body" idx="2"/>
          </p:nvPr>
        </p:nvSpPr>
        <p:spPr>
          <a:xfrm>
            <a:off x="310900" y="4251600"/>
            <a:ext cx="8521200" cy="5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Question</a:t>
            </a:r>
            <a:r>
              <a:rPr lang="en-GB"/>
              <a:t>: Which animal is there most of?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120" name="Google Shape;120;p15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Counting animals</a:t>
            </a:r>
            <a:endParaRPr/>
          </a:p>
        </p:txBody>
      </p:sp>
      <p:pic>
        <p:nvPicPr>
          <p:cNvPr id="121" name="Google Shape;12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6887" y="3079787"/>
            <a:ext cx="1174376" cy="102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1825" y="1994837"/>
            <a:ext cx="1174376" cy="102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7275" y="1944825"/>
            <a:ext cx="1174376" cy="102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8263" y="31875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6513" y="1017703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4588" y="1986753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888" y="1990803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7800" y="10231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2525" y="10176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3025" y="10176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888" y="1017691"/>
            <a:ext cx="962100" cy="934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33325" y="3063937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48675" y="2038399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55213" y="1023212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4625" y="1023199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54325" y="3063937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04488" y="2105399"/>
            <a:ext cx="1089375" cy="10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11099" y="1926089"/>
            <a:ext cx="1225976" cy="11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899" y="2950289"/>
            <a:ext cx="1225976" cy="11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40711" y="2950289"/>
            <a:ext cx="1225976" cy="114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54286" y="2950289"/>
            <a:ext cx="1225976" cy="1142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147" name="Google Shape;147;p16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grpSp>
        <p:nvGrpSpPr>
          <p:cNvPr id="148" name="Google Shape;148;p16"/>
          <p:cNvGrpSpPr/>
          <p:nvPr/>
        </p:nvGrpSpPr>
        <p:grpSpPr>
          <a:xfrm>
            <a:off x="5265725" y="1289300"/>
            <a:ext cx="374700" cy="2824500"/>
            <a:chOff x="5265725" y="1289300"/>
            <a:chExt cx="374700" cy="2824500"/>
          </a:xfrm>
        </p:grpSpPr>
        <p:sp>
          <p:nvSpPr>
            <p:cNvPr id="149" name="Google Shape;149;p16"/>
            <p:cNvSpPr/>
            <p:nvPr/>
          </p:nvSpPr>
          <p:spPr>
            <a:xfrm>
              <a:off x="5265725" y="1640300"/>
              <a:ext cx="374700" cy="2473500"/>
            </a:xfrm>
            <a:prstGeom prst="rect">
              <a:avLst/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5275025" y="1289300"/>
              <a:ext cx="356100" cy="332400"/>
            </a:xfrm>
            <a:prstGeom prst="triangle">
              <a:avLst>
                <a:gd name="adj" fmla="val 50000"/>
              </a:avLst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" name="Google Shape;151;p16"/>
          <p:cNvGrpSpPr/>
          <p:nvPr/>
        </p:nvGrpSpPr>
        <p:grpSpPr>
          <a:xfrm>
            <a:off x="6027100" y="1289300"/>
            <a:ext cx="374700" cy="2824500"/>
            <a:chOff x="5265725" y="1289300"/>
            <a:chExt cx="374700" cy="2824500"/>
          </a:xfrm>
        </p:grpSpPr>
        <p:sp>
          <p:nvSpPr>
            <p:cNvPr id="152" name="Google Shape;152;p16"/>
            <p:cNvSpPr/>
            <p:nvPr/>
          </p:nvSpPr>
          <p:spPr>
            <a:xfrm>
              <a:off x="5265725" y="1640300"/>
              <a:ext cx="374700" cy="2473500"/>
            </a:xfrm>
            <a:prstGeom prst="rect">
              <a:avLst/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6"/>
            <p:cNvSpPr/>
            <p:nvPr/>
          </p:nvSpPr>
          <p:spPr>
            <a:xfrm>
              <a:off x="5275025" y="1289300"/>
              <a:ext cx="356100" cy="332400"/>
            </a:xfrm>
            <a:prstGeom prst="triangle">
              <a:avLst>
                <a:gd name="adj" fmla="val 50000"/>
              </a:avLst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154;p16"/>
          <p:cNvGrpSpPr/>
          <p:nvPr/>
        </p:nvGrpSpPr>
        <p:grpSpPr>
          <a:xfrm>
            <a:off x="7549850" y="1289300"/>
            <a:ext cx="374700" cy="2824500"/>
            <a:chOff x="5265725" y="1289300"/>
            <a:chExt cx="374700" cy="2824500"/>
          </a:xfrm>
        </p:grpSpPr>
        <p:sp>
          <p:nvSpPr>
            <p:cNvPr id="155" name="Google Shape;155;p16"/>
            <p:cNvSpPr/>
            <p:nvPr/>
          </p:nvSpPr>
          <p:spPr>
            <a:xfrm>
              <a:off x="5265725" y="1640300"/>
              <a:ext cx="374700" cy="2473500"/>
            </a:xfrm>
            <a:prstGeom prst="rect">
              <a:avLst/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6"/>
            <p:cNvSpPr/>
            <p:nvPr/>
          </p:nvSpPr>
          <p:spPr>
            <a:xfrm>
              <a:off x="5275025" y="1289300"/>
              <a:ext cx="356100" cy="332400"/>
            </a:xfrm>
            <a:prstGeom prst="triangle">
              <a:avLst>
                <a:gd name="adj" fmla="val 50000"/>
              </a:avLst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7" name="Google Shape;157;p16"/>
          <p:cNvGrpSpPr/>
          <p:nvPr/>
        </p:nvGrpSpPr>
        <p:grpSpPr>
          <a:xfrm>
            <a:off x="6788475" y="1289300"/>
            <a:ext cx="374700" cy="2824500"/>
            <a:chOff x="5265725" y="1289300"/>
            <a:chExt cx="374700" cy="2824500"/>
          </a:xfrm>
        </p:grpSpPr>
        <p:sp>
          <p:nvSpPr>
            <p:cNvPr id="158" name="Google Shape;158;p16"/>
            <p:cNvSpPr/>
            <p:nvPr/>
          </p:nvSpPr>
          <p:spPr>
            <a:xfrm>
              <a:off x="5265725" y="1640300"/>
              <a:ext cx="374700" cy="2473500"/>
            </a:xfrm>
            <a:prstGeom prst="rect">
              <a:avLst/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5275025" y="1289300"/>
              <a:ext cx="356100" cy="332400"/>
            </a:xfrm>
            <a:prstGeom prst="triangle">
              <a:avLst>
                <a:gd name="adj" fmla="val 50000"/>
              </a:avLst>
            </a:prstGeom>
            <a:solidFill>
              <a:srgbClr val="783F04"/>
            </a:solidFill>
            <a:ln w="28575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" name="Google Shape;160;p16"/>
          <p:cNvSpPr/>
          <p:nvPr/>
        </p:nvSpPr>
        <p:spPr>
          <a:xfrm rot="3527538">
            <a:off x="6386438" y="824276"/>
            <a:ext cx="374608" cy="4069599"/>
          </a:xfrm>
          <a:prstGeom prst="rect">
            <a:avLst/>
          </a:prstGeom>
          <a:solidFill>
            <a:srgbClr val="783F04"/>
          </a:solidFill>
          <a:ln w="28575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6"/>
          <p:cNvSpPr txBox="1">
            <a:spLocks noGrp="1"/>
          </p:cNvSpPr>
          <p:nvPr>
            <p:ph type="title" idx="4294967295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Counting in fives</a:t>
            </a:r>
            <a:endParaRPr b="0"/>
          </a:p>
        </p:txBody>
      </p:sp>
      <p:sp>
        <p:nvSpPr>
          <p:cNvPr id="162" name="Google Shape;162;p16"/>
          <p:cNvSpPr txBox="1">
            <a:spLocks noGrp="1"/>
          </p:cNvSpPr>
          <p:nvPr>
            <p:ph type="body" idx="1"/>
          </p:nvPr>
        </p:nvSpPr>
        <p:spPr>
          <a:xfrm>
            <a:off x="310900" y="1252575"/>
            <a:ext cx="4096500" cy="31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Did you see what happened on the tally chart when we got to the number 5?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-GB"/>
              <a:t>When you make marks on a tally chart, you chunk them into groups of five.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  <p:sp>
        <p:nvSpPr>
          <p:cNvPr id="163" name="Google Shape;163;p16"/>
          <p:cNvSpPr txBox="1">
            <a:spLocks noGrp="1"/>
          </p:cNvSpPr>
          <p:nvPr>
            <p:ph type="body" idx="2"/>
          </p:nvPr>
        </p:nvSpPr>
        <p:spPr>
          <a:xfrm>
            <a:off x="310900" y="4385400"/>
            <a:ext cx="8521200" cy="42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Counting in fives</a:t>
            </a:r>
            <a:r>
              <a:rPr lang="en-GB"/>
              <a:t>: Each group of five looks like a gate.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17"/>
          <p:cNvGraphicFramePr/>
          <p:nvPr/>
        </p:nvGraphicFramePr>
        <p:xfrm>
          <a:off x="3886200" y="1017700"/>
          <a:ext cx="4946925" cy="3687930"/>
        </p:xfrm>
        <a:graphic>
          <a:graphicData uri="http://schemas.openxmlformats.org/drawingml/2006/table">
            <a:tbl>
              <a:tblPr>
                <a:noFill/>
                <a:tableStyleId>{B12A2BBB-619B-4691-9AC8-F7F835E0795A}</a:tableStyleId>
              </a:tblPr>
              <a:tblGrid>
                <a:gridCol w="16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8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Animal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Tally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>
                          <a:solidFill>
                            <a:schemeClr val="dk1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Total</a:t>
                      </a:r>
                      <a:endParaRPr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000" b="1">
                        <a:solidFill>
                          <a:schemeClr val="dk1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9" name="Google Shape;169;p17"/>
          <p:cNvSpPr txBox="1">
            <a:spLocks noGrp="1"/>
          </p:cNvSpPr>
          <p:nvPr>
            <p:ph type="title"/>
          </p:nvPr>
        </p:nvSpPr>
        <p:spPr>
          <a:xfrm>
            <a:off x="310900" y="319600"/>
            <a:ext cx="8521200" cy="69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Tally charts</a:t>
            </a:r>
            <a:endParaRPr b="0"/>
          </a:p>
        </p:txBody>
      </p:sp>
      <p:sp>
        <p:nvSpPr>
          <p:cNvPr id="170" name="Google Shape;170;p17"/>
          <p:cNvSpPr txBox="1">
            <a:spLocks noGrp="1"/>
          </p:cNvSpPr>
          <p:nvPr>
            <p:ph type="sldNum" idx="12"/>
          </p:nvPr>
        </p:nvSpPr>
        <p:spPr>
          <a:xfrm>
            <a:off x="8832200" y="4829300"/>
            <a:ext cx="3117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171" name="Google Shape;171;p17"/>
          <p:cNvSpPr txBox="1">
            <a:spLocks noGrp="1"/>
          </p:cNvSpPr>
          <p:nvPr>
            <p:ph type="subTitle" idx="3"/>
          </p:nvPr>
        </p:nvSpPr>
        <p:spPr>
          <a:xfrm>
            <a:off x="5257800" y="0"/>
            <a:ext cx="3564900" cy="314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Activity 1</a:t>
            </a:r>
            <a:endParaRPr/>
          </a:p>
        </p:txBody>
      </p:sp>
      <p:pic>
        <p:nvPicPr>
          <p:cNvPr id="172" name="Google Shape;17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1673" y="2295709"/>
            <a:ext cx="709581" cy="63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1592" y="1621717"/>
            <a:ext cx="709581" cy="637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9881" y="2915300"/>
            <a:ext cx="709581" cy="637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5980" y="3573284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570" y="4266840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576" y="3601442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900" y="1619211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6516" y="2943857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6395" y="1014695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5803" y="1014695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900" y="1014695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7283" y="4174162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55935" y="1648790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7265" y="1014716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9113" y="2943862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7272" y="2285862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62540" y="3534870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36091" y="1579009"/>
            <a:ext cx="740758" cy="709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907" y="2215262"/>
            <a:ext cx="740758" cy="709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36788" y="4179603"/>
            <a:ext cx="740758" cy="709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53342" y="2306351"/>
            <a:ext cx="740758" cy="709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66216" y="1449759"/>
            <a:ext cx="740758" cy="709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7490" y="2285853"/>
            <a:ext cx="658222" cy="65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5933" y="3157370"/>
            <a:ext cx="581318" cy="58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1819" y="3952050"/>
            <a:ext cx="709581" cy="6378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7" name="Google Shape;197;p17"/>
          <p:cNvCxnSpPr/>
          <p:nvPr/>
        </p:nvCxnSpPr>
        <p:spPr>
          <a:xfrm>
            <a:off x="5822675" y="1534625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8" name="Google Shape;198;p17"/>
          <p:cNvCxnSpPr/>
          <p:nvPr/>
        </p:nvCxnSpPr>
        <p:spPr>
          <a:xfrm>
            <a:off x="5975075" y="1534625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9" name="Google Shape;199;p17"/>
          <p:cNvCxnSpPr/>
          <p:nvPr/>
        </p:nvCxnSpPr>
        <p:spPr>
          <a:xfrm>
            <a:off x="6127475" y="1534625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" name="Google Shape;200;p17"/>
          <p:cNvCxnSpPr/>
          <p:nvPr/>
        </p:nvCxnSpPr>
        <p:spPr>
          <a:xfrm>
            <a:off x="6279863" y="1534625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1" name="Google Shape;201;p17"/>
          <p:cNvCxnSpPr/>
          <p:nvPr/>
        </p:nvCxnSpPr>
        <p:spPr>
          <a:xfrm>
            <a:off x="5832550" y="23502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2" name="Google Shape;202;p17"/>
          <p:cNvCxnSpPr/>
          <p:nvPr/>
        </p:nvCxnSpPr>
        <p:spPr>
          <a:xfrm>
            <a:off x="5984950" y="23502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3" name="Google Shape;203;p17"/>
          <p:cNvCxnSpPr/>
          <p:nvPr/>
        </p:nvCxnSpPr>
        <p:spPr>
          <a:xfrm>
            <a:off x="6137350" y="23502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4" name="Google Shape;204;p17"/>
          <p:cNvCxnSpPr/>
          <p:nvPr/>
        </p:nvCxnSpPr>
        <p:spPr>
          <a:xfrm>
            <a:off x="6289738" y="23502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5" name="Google Shape;205;p17"/>
          <p:cNvCxnSpPr/>
          <p:nvPr/>
        </p:nvCxnSpPr>
        <p:spPr>
          <a:xfrm>
            <a:off x="6657025" y="2350238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6" name="Google Shape;206;p17"/>
          <p:cNvCxnSpPr/>
          <p:nvPr/>
        </p:nvCxnSpPr>
        <p:spPr>
          <a:xfrm flipH="1">
            <a:off x="5698025" y="23478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7" name="Google Shape;207;p17"/>
          <p:cNvCxnSpPr/>
          <p:nvPr/>
        </p:nvCxnSpPr>
        <p:spPr>
          <a:xfrm>
            <a:off x="5832550" y="31751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8" name="Google Shape;208;p17"/>
          <p:cNvCxnSpPr/>
          <p:nvPr/>
        </p:nvCxnSpPr>
        <p:spPr>
          <a:xfrm>
            <a:off x="5984950" y="31751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9" name="Google Shape;209;p17"/>
          <p:cNvCxnSpPr/>
          <p:nvPr/>
        </p:nvCxnSpPr>
        <p:spPr>
          <a:xfrm>
            <a:off x="6137350" y="31751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0" name="Google Shape;210;p17"/>
          <p:cNvCxnSpPr/>
          <p:nvPr/>
        </p:nvCxnSpPr>
        <p:spPr>
          <a:xfrm>
            <a:off x="6289738" y="3175113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17"/>
          <p:cNvCxnSpPr/>
          <p:nvPr/>
        </p:nvCxnSpPr>
        <p:spPr>
          <a:xfrm flipH="1">
            <a:off x="5698025" y="31726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" name="Google Shape;212;p17"/>
          <p:cNvCxnSpPr/>
          <p:nvPr/>
        </p:nvCxnSpPr>
        <p:spPr>
          <a:xfrm>
            <a:off x="6646013" y="316585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3" name="Google Shape;213;p17"/>
          <p:cNvCxnSpPr/>
          <p:nvPr/>
        </p:nvCxnSpPr>
        <p:spPr>
          <a:xfrm>
            <a:off x="6798413" y="316585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4" name="Google Shape;214;p17"/>
          <p:cNvCxnSpPr/>
          <p:nvPr/>
        </p:nvCxnSpPr>
        <p:spPr>
          <a:xfrm>
            <a:off x="6950813" y="316585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5" name="Google Shape;215;p17"/>
          <p:cNvCxnSpPr/>
          <p:nvPr/>
        </p:nvCxnSpPr>
        <p:spPr>
          <a:xfrm>
            <a:off x="5832550" y="399755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6" name="Google Shape;216;p17"/>
          <p:cNvCxnSpPr/>
          <p:nvPr/>
        </p:nvCxnSpPr>
        <p:spPr>
          <a:xfrm>
            <a:off x="5984950" y="399755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" name="Google Shape;217;p17"/>
          <p:cNvCxnSpPr/>
          <p:nvPr/>
        </p:nvCxnSpPr>
        <p:spPr>
          <a:xfrm>
            <a:off x="6137338" y="3997550"/>
            <a:ext cx="7200" cy="56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" name="Google Shape;218;p17"/>
          <p:cNvCxnSpPr/>
          <p:nvPr/>
        </p:nvCxnSpPr>
        <p:spPr>
          <a:xfrm flipH="1">
            <a:off x="244713" y="9662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" name="Google Shape;219;p17"/>
          <p:cNvCxnSpPr/>
          <p:nvPr/>
        </p:nvCxnSpPr>
        <p:spPr>
          <a:xfrm flipH="1">
            <a:off x="932838" y="9662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0" name="Google Shape;220;p17"/>
          <p:cNvCxnSpPr/>
          <p:nvPr/>
        </p:nvCxnSpPr>
        <p:spPr>
          <a:xfrm flipH="1">
            <a:off x="1685050" y="99945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17"/>
          <p:cNvCxnSpPr/>
          <p:nvPr/>
        </p:nvCxnSpPr>
        <p:spPr>
          <a:xfrm flipH="1">
            <a:off x="2434800" y="102275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17"/>
          <p:cNvCxnSpPr/>
          <p:nvPr/>
        </p:nvCxnSpPr>
        <p:spPr>
          <a:xfrm flipH="1">
            <a:off x="244713" y="159775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3" name="Google Shape;223;p17"/>
          <p:cNvCxnSpPr/>
          <p:nvPr/>
        </p:nvCxnSpPr>
        <p:spPr>
          <a:xfrm flipH="1">
            <a:off x="932838" y="159775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4" name="Google Shape;224;p17"/>
          <p:cNvCxnSpPr/>
          <p:nvPr/>
        </p:nvCxnSpPr>
        <p:spPr>
          <a:xfrm flipH="1">
            <a:off x="1685050" y="16310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5" name="Google Shape;225;p17"/>
          <p:cNvCxnSpPr/>
          <p:nvPr/>
        </p:nvCxnSpPr>
        <p:spPr>
          <a:xfrm flipH="1">
            <a:off x="2434800" y="16543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6" name="Google Shape;226;p17"/>
          <p:cNvCxnSpPr/>
          <p:nvPr/>
        </p:nvCxnSpPr>
        <p:spPr>
          <a:xfrm flipH="1">
            <a:off x="244713" y="2256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7" name="Google Shape;227;p17"/>
          <p:cNvCxnSpPr/>
          <p:nvPr/>
        </p:nvCxnSpPr>
        <p:spPr>
          <a:xfrm flipH="1">
            <a:off x="932838" y="22565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8" name="Google Shape;228;p17"/>
          <p:cNvCxnSpPr/>
          <p:nvPr/>
        </p:nvCxnSpPr>
        <p:spPr>
          <a:xfrm flipH="1">
            <a:off x="1685050" y="22897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9" name="Google Shape;229;p17"/>
          <p:cNvCxnSpPr/>
          <p:nvPr/>
        </p:nvCxnSpPr>
        <p:spPr>
          <a:xfrm flipH="1">
            <a:off x="2434800" y="23130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0" name="Google Shape;230;p17"/>
          <p:cNvCxnSpPr/>
          <p:nvPr/>
        </p:nvCxnSpPr>
        <p:spPr>
          <a:xfrm flipH="1">
            <a:off x="244713" y="29719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1" name="Google Shape;231;p17"/>
          <p:cNvCxnSpPr/>
          <p:nvPr/>
        </p:nvCxnSpPr>
        <p:spPr>
          <a:xfrm flipH="1">
            <a:off x="932838" y="297197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2" name="Google Shape;232;p17"/>
          <p:cNvCxnSpPr/>
          <p:nvPr/>
        </p:nvCxnSpPr>
        <p:spPr>
          <a:xfrm flipH="1">
            <a:off x="1685050" y="3005225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3" name="Google Shape;233;p17"/>
          <p:cNvCxnSpPr/>
          <p:nvPr/>
        </p:nvCxnSpPr>
        <p:spPr>
          <a:xfrm flipH="1">
            <a:off x="244725" y="3563388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4" name="Google Shape;234;p17"/>
          <p:cNvCxnSpPr/>
          <p:nvPr/>
        </p:nvCxnSpPr>
        <p:spPr>
          <a:xfrm flipH="1">
            <a:off x="932850" y="3563388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5" name="Google Shape;235;p17"/>
          <p:cNvCxnSpPr/>
          <p:nvPr/>
        </p:nvCxnSpPr>
        <p:spPr>
          <a:xfrm flipH="1">
            <a:off x="1685063" y="3596638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6" name="Google Shape;236;p17"/>
          <p:cNvCxnSpPr/>
          <p:nvPr/>
        </p:nvCxnSpPr>
        <p:spPr>
          <a:xfrm flipH="1">
            <a:off x="244713" y="423895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" name="Google Shape;237;p17"/>
          <p:cNvCxnSpPr/>
          <p:nvPr/>
        </p:nvCxnSpPr>
        <p:spPr>
          <a:xfrm flipH="1">
            <a:off x="932838" y="423895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8" name="Google Shape;238;p17"/>
          <p:cNvCxnSpPr/>
          <p:nvPr/>
        </p:nvCxnSpPr>
        <p:spPr>
          <a:xfrm flipH="1">
            <a:off x="1685050" y="4272200"/>
            <a:ext cx="713700" cy="57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9" name="Google Shape;239;p17"/>
          <p:cNvSpPr txBox="1"/>
          <p:nvPr/>
        </p:nvSpPr>
        <p:spPr>
          <a:xfrm>
            <a:off x="7184150" y="1499675"/>
            <a:ext cx="1640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4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0" name="Google Shape;240;p17"/>
          <p:cNvSpPr txBox="1"/>
          <p:nvPr/>
        </p:nvSpPr>
        <p:spPr>
          <a:xfrm>
            <a:off x="7176700" y="2315300"/>
            <a:ext cx="1640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1" name="Google Shape;241;p17"/>
          <p:cNvSpPr txBox="1"/>
          <p:nvPr/>
        </p:nvSpPr>
        <p:spPr>
          <a:xfrm>
            <a:off x="7192325" y="3130925"/>
            <a:ext cx="1640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8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7190500" y="3946550"/>
            <a:ext cx="1640700" cy="6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3</a:t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1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6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1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6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1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6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6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7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2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6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8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43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8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8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83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93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8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18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33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4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8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68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83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93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8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18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33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43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58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68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83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9300"/>
                            </p:stCondLst>
                            <p:childTnLst>
                              <p:par>
                                <p:cTn id="1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800"/>
                            </p:stCondLst>
                            <p:childTnLst>
                              <p:par>
                                <p:cTn id="1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1800"/>
                            </p:stCondLst>
                            <p:childTnLst>
                              <p:par>
                                <p:cTn id="1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3300"/>
                            </p:stCondLst>
                            <p:childTnLst>
                              <p:par>
                                <p:cTn id="1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43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5800"/>
                            </p:stCondLst>
                            <p:childTnLst>
                              <p:par>
                                <p:cTn id="1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6800"/>
                            </p:stCondLst>
                            <p:childTnLst>
                              <p:par>
                                <p:cTn id="1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9300"/>
                            </p:stCondLst>
                            <p:childTnLst>
                              <p:par>
                                <p:cTn id="1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61800"/>
                            </p:stCondLst>
                            <p:childTnLst>
                              <p:par>
                                <p:cTn id="1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64300"/>
                            </p:stCondLst>
                            <p:childTnLst>
                              <p:par>
                                <p:cTn id="1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CCE Slides">
  <a:themeElements>
    <a:clrScheme name="Simple Light">
      <a:dk1>
        <a:srgbClr val="5B5BA5"/>
      </a:dk1>
      <a:lt1>
        <a:srgbClr val="FFFFFF"/>
      </a:lt1>
      <a:dk2>
        <a:srgbClr val="E9E9F3"/>
      </a:dk2>
      <a:lt2>
        <a:srgbClr val="F2F6FC"/>
      </a:lt2>
      <a:accent1>
        <a:srgbClr val="E9F7FC"/>
      </a:accent1>
      <a:accent2>
        <a:srgbClr val="FFEFDA"/>
      </a:accent2>
      <a:accent3>
        <a:srgbClr val="ECF8F5"/>
      </a:accent3>
      <a:accent4>
        <a:srgbClr val="FEF2F6"/>
      </a:accent4>
      <a:accent5>
        <a:srgbClr val="E6E6EA"/>
      </a:accent5>
      <a:accent6>
        <a:srgbClr val="F0F6ED"/>
      </a:accent6>
      <a:hlink>
        <a:srgbClr val="3197A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Microsoft Office PowerPoint</Application>
  <PresentationFormat>On-screen Show (16:9)</PresentationFormat>
  <Paragraphs>274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Quicksand Light</vt:lpstr>
      <vt:lpstr>Quicksand</vt:lpstr>
      <vt:lpstr>NCCE Slides</vt:lpstr>
      <vt:lpstr>Lesson 1: Counting and comparing</vt:lpstr>
      <vt:lpstr>Lesson 1: Counting and comparing</vt:lpstr>
      <vt:lpstr>Counting objects</vt:lpstr>
      <vt:lpstr>Counting objects</vt:lpstr>
      <vt:lpstr>Counting objects</vt:lpstr>
      <vt:lpstr>Counting objects</vt:lpstr>
      <vt:lpstr>Counting animals</vt:lpstr>
      <vt:lpstr>Counting in fives</vt:lpstr>
      <vt:lpstr>Tally charts</vt:lpstr>
      <vt:lpstr>Make your own tally chart</vt:lpstr>
      <vt:lpstr>How many animals are there on the farm?</vt:lpstr>
      <vt:lpstr>How many animals are there on the farm?</vt:lpstr>
      <vt:lpstr>Can you answer questions using a tally chart?</vt:lpstr>
      <vt:lpstr>Which animals does the farmer have most of?</vt:lpstr>
      <vt:lpstr>Which animals does the farmer have least of?</vt:lpstr>
      <vt:lpstr>How many chickens are there?</vt:lpstr>
      <vt:lpstr>The number of ____ is half the number of pigs.</vt:lpstr>
      <vt:lpstr>Can you answer some questions?</vt:lpstr>
      <vt:lpstr>Match the data</vt:lpstr>
      <vt:lpstr>Match the data</vt:lpstr>
      <vt:lpstr>Match the data</vt:lpstr>
      <vt:lpstr>How confident are you? (1–3)</vt:lpstr>
      <vt:lpstr>Next lesson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Counting and comparing</dc:title>
  <cp:lastModifiedBy>Giles @ Digital Learning Cornwall</cp:lastModifiedBy>
  <cp:revision>1</cp:revision>
  <dcterms:modified xsi:type="dcterms:W3CDTF">2024-11-26T21:45:59Z</dcterms:modified>
</cp:coreProperties>
</file>